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ContentType="application/vnd.openxmlformats-officedocument.extended-properties+xml" PartName="/docProps/app.xml"/>
  <Override ContentType="application/vnd.openxmlformats-package.core-properties+xml" PartName="/docProps/core.xml"/>
  <Override ContentType="application/vnd.openxmlformats-officedocument.drawingml.diagramColors+xml" PartName="/ppt/diagrams/colors1.xml"/>
  <Override ContentType="application/vnd.openxmlformats-officedocument.drawingml.diagramColors+xml" PartName="/ppt/diagrams/colors2.xml"/>
  <Override ContentType="application/vnd.openxmlformats-officedocument.drawingml.diagramColors+xml" PartName="/ppt/diagrams/colors3.xml"/>
  <Override ContentType="application/vnd.openxmlformats-officedocument.drawingml.diagramColors+xml" PartName="/ppt/diagrams/colors4.xml"/>
  <Override ContentType="application/vnd.openxmlformats-officedocument.drawingml.diagramColors+xml" PartName="/ppt/diagrams/colors5.xml"/>
  <Override ContentType="application/vnd.openxmlformats-officedocument.drawingml.diagramColors+xml" PartName="/ppt/diagrams/colors6.xml"/>
  <Override ContentType="application/vnd.openxmlformats-officedocument.drawingml.diagramColors+xml" PartName="/ppt/diagrams/colors7.xml"/>
  <Override ContentType="application/vnd.openxmlformats-officedocument.drawingml.diagramData+xml" PartName="/ppt/diagrams/data1.xml"/>
  <Override ContentType="application/vnd.openxmlformats-officedocument.drawingml.diagramData+xml" PartName="/ppt/diagrams/data2.xml"/>
  <Override ContentType="application/vnd.openxmlformats-officedocument.drawingml.diagramData+xml" PartName="/ppt/diagrams/data3.xml"/>
  <Override ContentType="application/vnd.openxmlformats-officedocument.drawingml.diagramData+xml" PartName="/ppt/diagrams/data4.xml"/>
  <Override ContentType="application/vnd.openxmlformats-officedocument.drawingml.diagramData+xml" PartName="/ppt/diagrams/data5.xml"/>
  <Override ContentType="application/vnd.openxmlformats-officedocument.drawingml.diagramData+xml" PartName="/ppt/diagrams/data6.xml"/>
  <Override ContentType="application/vnd.openxmlformats-officedocument.drawingml.diagramData+xml" PartName="/ppt/diagrams/data7.xml"/>
  <Override ContentType="application/vnd.ms-office.drawingml.diagramDrawing+xml" PartName="/ppt/diagrams/drawing1.xml"/>
  <Override ContentType="application/vnd.ms-office.drawingml.diagramDrawing+xml" PartName="/ppt/diagrams/drawing2.xml"/>
  <Override ContentType="application/vnd.ms-office.drawingml.diagramDrawing+xml" PartName="/ppt/diagrams/drawing3.xml"/>
  <Override ContentType="application/vnd.ms-office.drawingml.diagramDrawing+xml" PartName="/ppt/diagrams/drawing4.xml"/>
  <Override ContentType="application/vnd.ms-office.drawingml.diagramDrawing+xml" PartName="/ppt/diagrams/drawing5.xml"/>
  <Override ContentType="application/vnd.ms-office.drawingml.diagramDrawing+xml" PartName="/ppt/diagrams/drawing6.xml"/>
  <Override ContentType="application/vnd.ms-office.drawingml.diagramDrawing+xml" PartName="/ppt/diagrams/drawing7.xml"/>
  <Override ContentType="application/vnd.openxmlformats-officedocument.drawingml.diagramLayout+xml" PartName="/ppt/diagrams/layout1.xml"/>
  <Override ContentType="application/vnd.openxmlformats-officedocument.drawingml.diagramLayout+xml" PartName="/ppt/diagrams/layout2.xml"/>
  <Override ContentType="application/vnd.openxmlformats-officedocument.drawingml.diagramLayout+xml" PartName="/ppt/diagrams/layout3.xml"/>
  <Override ContentType="application/vnd.openxmlformats-officedocument.drawingml.diagramLayout+xml" PartName="/ppt/diagrams/layout4.xml"/>
  <Override ContentType="application/vnd.openxmlformats-officedocument.drawingml.diagramLayout+xml" PartName="/ppt/diagrams/layout5.xml"/>
  <Override ContentType="application/vnd.openxmlformats-officedocument.drawingml.diagramLayout+xml" PartName="/ppt/diagrams/layout6.xml"/>
  <Override ContentType="application/vnd.openxmlformats-officedocument.drawingml.diagramLayout+xml" PartName="/ppt/diagrams/layout7.xml"/>
  <Override ContentType="application/vnd.openxmlformats-officedocument.drawingml.diagramStyle+xml" PartName="/ppt/diagrams/quickStyle1.xml"/>
  <Override ContentType="application/vnd.openxmlformats-officedocument.drawingml.diagramStyle+xml" PartName="/ppt/diagrams/quickStyle2.xml"/>
  <Override ContentType="application/vnd.openxmlformats-officedocument.drawingml.diagramStyle+xml" PartName="/ppt/diagrams/quickStyle3.xml"/>
  <Override ContentType="application/vnd.openxmlformats-officedocument.drawingml.diagramStyle+xml" PartName="/ppt/diagrams/quickStyle4.xml"/>
  <Override ContentType="application/vnd.openxmlformats-officedocument.drawingml.diagramStyle+xml" PartName="/ppt/diagrams/quickStyle5.xml"/>
  <Override ContentType="application/vnd.openxmlformats-officedocument.drawingml.diagramStyle+xml" PartName="/ppt/diagrams/quickStyle6.xml"/>
  <Override ContentType="application/vnd.openxmlformats-officedocument.drawingml.diagramStyle+xml" PartName="/ppt/diagrams/quickStyle7.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Relationships xmlns="http://schemas.openxmlformats.org/package/2006/relationships"><Relationship Target="ppt/presentation.xml" Type="http://schemas.openxmlformats.org/officeDocument/2006/relationships/officeDocument" Id="rId1"></Relationship><Relationship Target="docProps/core.xml" Type="http://schemas.openxmlformats.org/package/2006/relationships/metadata/core-properties" Id="rId2"></Relationship><Relationship Target="docProps/app.xml" Type="http://schemas.openxmlformats.org/officeDocument/2006/relationships/extended-properties" Id="rId3"></Relationship></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 id="2147483736" r:id="rId2"/>
  </p:sldMasterIdLst>
  <p:notesMasterIdLst>
    <p:notesMasterId r:id="rId38"/>
  </p:notesMasterIdLst>
  <p:handoutMasterIdLst>
    <p:handoutMasterId r:id="rId39"/>
  </p:handoutMasterIdLst>
  <p:sldIdLst>
    <p:sldId id="408" r:id="rId3"/>
    <p:sldId id="438" r:id="rId4"/>
    <p:sldId id="427" r:id="rId5"/>
    <p:sldId id="428" r:id="rId6"/>
    <p:sldId id="429" r:id="rId7"/>
    <p:sldId id="430" r:id="rId8"/>
    <p:sldId id="431" r:id="rId9"/>
    <p:sldId id="435" r:id="rId10"/>
    <p:sldId id="432" r:id="rId11"/>
    <p:sldId id="433" r:id="rId12"/>
    <p:sldId id="436" r:id="rId13"/>
    <p:sldId id="434" r:id="rId14"/>
    <p:sldId id="437" r:id="rId15"/>
    <p:sldId id="439" r:id="rId16"/>
    <p:sldId id="440" r:id="rId17"/>
    <p:sldId id="441" r:id="rId18"/>
    <p:sldId id="442" r:id="rId19"/>
    <p:sldId id="443" r:id="rId20"/>
    <p:sldId id="444" r:id="rId21"/>
    <p:sldId id="445" r:id="rId22"/>
    <p:sldId id="446" r:id="rId23"/>
    <p:sldId id="426" r:id="rId24"/>
    <p:sldId id="419" r:id="rId25"/>
    <p:sldId id="425" r:id="rId26"/>
    <p:sldId id="381" r:id="rId27"/>
    <p:sldId id="421" r:id="rId28"/>
    <p:sldId id="422" r:id="rId29"/>
    <p:sldId id="356" r:id="rId30"/>
    <p:sldId id="424" r:id="rId31"/>
    <p:sldId id="411" r:id="rId32"/>
    <p:sldId id="413" r:id="rId33"/>
    <p:sldId id="412" r:id="rId34"/>
    <p:sldId id="415" r:id="rId35"/>
    <p:sldId id="447" r:id="rId36"/>
    <p:sldId id="409" r:id="rId37"/>
  </p:sldIdLst>
  <p:sldSz cx="9144000" cy="5143500" type="screen16x9"/>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96" autoAdjust="0"/>
    <p:restoredTop sz="94673" autoAdjust="0"/>
  </p:normalViewPr>
  <p:slideViewPr>
    <p:cSldViewPr>
      <p:cViewPr varScale="1">
        <p:scale>
          <a:sx n="142" d="100"/>
          <a:sy n="142" d="100"/>
        </p:scale>
        <p:origin x="132" y="258"/>
      </p:cViewPr>
      <p:guideLst>
        <p:guide orient="horz" pos="2160"/>
        <p:guide pos="2880"/>
        <p:guide orient="horz" pos="1620"/>
      </p:guideLst>
    </p:cSldViewPr>
  </p:slideViewPr>
  <p:notesTextViewPr>
    <p:cViewPr>
      <p:scale>
        <a:sx n="1" d="1"/>
        <a:sy n="1" d="1"/>
      </p:scale>
      <p:origin x="0" y="0"/>
    </p:cViewPr>
  </p:notesTextViewPr>
  <p:gridSpacing cx="76200" cy="76200"/>
</p:viewPr>
</file>

<file path=ppt/_rels/presentation.xml.rels><?xml version="1.0" encoding="UTF-8" ?><Relationships xmlns="http://schemas.openxmlformats.org/package/2006/relationships"><Relationship Target="slides/slide11.xml" Type="http://schemas.openxmlformats.org/officeDocument/2006/relationships/slide" Id="rId13"></Relationship><Relationship Target="slides/slide16.xml" Type="http://schemas.openxmlformats.org/officeDocument/2006/relationships/slide" Id="rId18"></Relationship><Relationship Target="slides/slide24.xml" Type="http://schemas.openxmlformats.org/officeDocument/2006/relationships/slide" Id="rId26"></Relationship><Relationship Target="handoutMasters/handoutMaster1.xml" Type="http://schemas.openxmlformats.org/officeDocument/2006/relationships/handoutMaster" Id="rId39"></Relationship><Relationship Target="slides/slide19.xml" Type="http://schemas.openxmlformats.org/officeDocument/2006/relationships/slide" Id="rId21"></Relationship><Relationship Target="slides/slide32.xml" Type="http://schemas.openxmlformats.org/officeDocument/2006/relationships/slide" Id="rId34"></Relationship><Relationship Target="theme/theme1.xml" Type="http://schemas.openxmlformats.org/officeDocument/2006/relationships/theme" Id="rId42"></Relationship><Relationship Target="slides/slide5.xml" Type="http://schemas.openxmlformats.org/officeDocument/2006/relationships/slide" Id="rId7"></Relationship><Relationship Target="slideMasters/slideMaster2.xml" Type="http://schemas.openxmlformats.org/officeDocument/2006/relationships/slideMaster" Id="rId2"></Relationship><Relationship Target="slides/slide14.xml" Type="http://schemas.openxmlformats.org/officeDocument/2006/relationships/slide" Id="rId16"></Relationship><Relationship Target="slides/slide18.xml" Type="http://schemas.openxmlformats.org/officeDocument/2006/relationships/slide" Id="rId20"></Relationship><Relationship Target="slides/slide27.xml" Type="http://schemas.openxmlformats.org/officeDocument/2006/relationships/slide" Id="rId29"></Relationship><Relationship Target="viewProps.xml" Type="http://schemas.openxmlformats.org/officeDocument/2006/relationships/viewProps" Id="rId41"></Relationship><Relationship Target="slideMasters/slideMaster1.xml" Type="http://schemas.openxmlformats.org/officeDocument/2006/relationships/slideMaster" Id="rId1"></Relationship><Relationship Target="slides/slide4.xml" Type="http://schemas.openxmlformats.org/officeDocument/2006/relationships/slide" Id="rId6"></Relationship><Relationship Target="slides/slide9.xml" Type="http://schemas.openxmlformats.org/officeDocument/2006/relationships/slide" Id="rId11"></Relationship><Relationship Target="slides/slide22.xml" Type="http://schemas.openxmlformats.org/officeDocument/2006/relationships/slide" Id="rId24"></Relationship><Relationship Target="slides/slide30.xml" Type="http://schemas.openxmlformats.org/officeDocument/2006/relationships/slide" Id="rId32"></Relationship><Relationship Target="slides/slide35.xml" Type="http://schemas.openxmlformats.org/officeDocument/2006/relationships/slide" Id="rId37"></Relationship><Relationship Target="presProps.xml" Type="http://schemas.openxmlformats.org/officeDocument/2006/relationships/presProps" Id="rId40"></Relationship><Relationship Target="slides/slide3.xml" Type="http://schemas.openxmlformats.org/officeDocument/2006/relationships/slide" Id="rId5"></Relationship><Relationship Target="slides/slide13.xml" Type="http://schemas.openxmlformats.org/officeDocument/2006/relationships/slide" Id="rId15"></Relationship><Relationship Target="slides/slide21.xml" Type="http://schemas.openxmlformats.org/officeDocument/2006/relationships/slide" Id="rId23"></Relationship><Relationship Target="slides/slide26.xml" Type="http://schemas.openxmlformats.org/officeDocument/2006/relationships/slide" Id="rId28"></Relationship><Relationship Target="slides/slide34.xml" Type="http://schemas.openxmlformats.org/officeDocument/2006/relationships/slide" Id="rId36"></Relationship><Relationship Target="slides/slide8.xml" Type="http://schemas.openxmlformats.org/officeDocument/2006/relationships/slide" Id="rId10"></Relationship><Relationship Target="slides/slide17.xml" Type="http://schemas.openxmlformats.org/officeDocument/2006/relationships/slide" Id="rId19"></Relationship><Relationship Target="slides/slide29.xml" Type="http://schemas.openxmlformats.org/officeDocument/2006/relationships/slide" Id="rId31"></Relationship><Relationship Target="slides/slide2.xml" Type="http://schemas.openxmlformats.org/officeDocument/2006/relationships/slide" Id="rId4"></Relationship><Relationship Target="slides/slide7.xml" Type="http://schemas.openxmlformats.org/officeDocument/2006/relationships/slide" Id="rId9"></Relationship><Relationship Target="slides/slide12.xml" Type="http://schemas.openxmlformats.org/officeDocument/2006/relationships/slide" Id="rId14"></Relationship><Relationship Target="slides/slide20.xml" Type="http://schemas.openxmlformats.org/officeDocument/2006/relationships/slide" Id="rId22"></Relationship><Relationship Target="slides/slide25.xml" Type="http://schemas.openxmlformats.org/officeDocument/2006/relationships/slide" Id="rId27"></Relationship><Relationship Target="slides/slide28.xml" Type="http://schemas.openxmlformats.org/officeDocument/2006/relationships/slide" Id="rId30"></Relationship><Relationship Target="slides/slide33.xml" Type="http://schemas.openxmlformats.org/officeDocument/2006/relationships/slide" Id="rId35"></Relationship><Relationship Target="tableStyles.xml" Type="http://schemas.openxmlformats.org/officeDocument/2006/relationships/tableStyles" Id="rId43"></Relationship><Relationship Target="slides/slide6.xml" Type="http://schemas.openxmlformats.org/officeDocument/2006/relationships/slide" Id="rId8"></Relationship><Relationship Target="slides/slide1.xml" Type="http://schemas.openxmlformats.org/officeDocument/2006/relationships/slide" Id="rId3"></Relationship><Relationship Target="slides/slide10.xml" Type="http://schemas.openxmlformats.org/officeDocument/2006/relationships/slide" Id="rId12"></Relationship><Relationship Target="slides/slide15.xml" Type="http://schemas.openxmlformats.org/officeDocument/2006/relationships/slide" Id="rId17"></Relationship><Relationship Target="slides/slide23.xml" Type="http://schemas.openxmlformats.org/officeDocument/2006/relationships/slide" Id="rId25"></Relationship><Relationship Target="slides/slide31.xml" Type="http://schemas.openxmlformats.org/officeDocument/2006/relationships/slide" Id="rId33"></Relationship><Relationship Target="notesMasters/notesMaster1.xml" Type="http://schemas.openxmlformats.org/officeDocument/2006/relationships/notesMaster" Id="rId38"></Relationship></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D4DB9D-D42B-4242-BE5C-F67F96122EE9}" type="doc">
      <dgm:prSet loTypeId="urn:microsoft.com/office/officeart/2005/8/layout/vList5" loCatId="list" qsTypeId="urn:microsoft.com/office/officeart/2005/8/quickstyle/simple4" qsCatId="simple" csTypeId="urn:microsoft.com/office/officeart/2005/8/colors/colorful2" csCatId="colorful"/>
      <dgm:spPr/>
      <dgm:t>
        <a:bodyPr/>
        <a:lstStyle/>
        <a:p>
          <a:endParaRPr lang="en-US"/>
        </a:p>
      </dgm:t>
    </dgm:pt>
    <dgm:pt modelId="{B06E4054-902D-4E9E-B951-AFA4A6D73EB9}">
      <dgm:prSet/>
      <dgm:spPr/>
      <dgm:t>
        <a:bodyPr/>
        <a:lstStyle/>
        <a:p>
          <a:r>
            <a:rPr lang="en-US"/>
            <a:t>Defining </a:t>
          </a:r>
        </a:p>
      </dgm:t>
    </dgm:pt>
    <dgm:pt modelId="{874D79EA-3D36-4970-9B0A-4A8CEF950643}" type="parTrans" cxnId="{AFD29361-D974-465E-AEE7-EC4BC73CF3B1}">
      <dgm:prSet/>
      <dgm:spPr/>
      <dgm:t>
        <a:bodyPr/>
        <a:lstStyle/>
        <a:p>
          <a:endParaRPr lang="en-US"/>
        </a:p>
      </dgm:t>
    </dgm:pt>
    <dgm:pt modelId="{5DA828A2-716A-4B91-AB8C-9814A016FDA7}" type="sibTrans" cxnId="{AFD29361-D974-465E-AEE7-EC4BC73CF3B1}">
      <dgm:prSet/>
      <dgm:spPr/>
      <dgm:t>
        <a:bodyPr/>
        <a:lstStyle/>
        <a:p>
          <a:endParaRPr lang="en-US"/>
        </a:p>
      </dgm:t>
    </dgm:pt>
    <dgm:pt modelId="{17AA61DC-3CF9-4759-ADE2-FD652888B656}">
      <dgm:prSet/>
      <dgm:spPr/>
      <dgm:t>
        <a:bodyPr/>
        <a:lstStyle/>
        <a:p>
          <a:r>
            <a:rPr lang="en-US"/>
            <a:t>Culture</a:t>
          </a:r>
        </a:p>
      </dgm:t>
    </dgm:pt>
    <dgm:pt modelId="{8B2BE3CB-0EDB-4567-A44C-13F8D6ADB014}" type="parTrans" cxnId="{F8952390-9F68-4E7B-9182-FF12EA410400}">
      <dgm:prSet/>
      <dgm:spPr/>
      <dgm:t>
        <a:bodyPr/>
        <a:lstStyle/>
        <a:p>
          <a:endParaRPr lang="en-US"/>
        </a:p>
      </dgm:t>
    </dgm:pt>
    <dgm:pt modelId="{05769639-9512-47D5-BAA1-4F652EC04965}" type="sibTrans" cxnId="{F8952390-9F68-4E7B-9182-FF12EA410400}">
      <dgm:prSet/>
      <dgm:spPr/>
      <dgm:t>
        <a:bodyPr/>
        <a:lstStyle/>
        <a:p>
          <a:endParaRPr lang="en-US"/>
        </a:p>
      </dgm:t>
    </dgm:pt>
    <dgm:pt modelId="{C7829812-9EA4-4243-8BF4-013D9B2AD5EA}">
      <dgm:prSet/>
      <dgm:spPr/>
      <dgm:t>
        <a:bodyPr/>
        <a:lstStyle/>
        <a:p>
          <a:r>
            <a:rPr lang="en-US"/>
            <a:t>Cultural awareness </a:t>
          </a:r>
        </a:p>
      </dgm:t>
    </dgm:pt>
    <dgm:pt modelId="{045961C2-3F8F-4A9B-B2F5-6C71A8BB016C}" type="parTrans" cxnId="{0C773C30-55CD-47F6-8503-C352ECE942A0}">
      <dgm:prSet/>
      <dgm:spPr/>
      <dgm:t>
        <a:bodyPr/>
        <a:lstStyle/>
        <a:p>
          <a:endParaRPr lang="en-US"/>
        </a:p>
      </dgm:t>
    </dgm:pt>
    <dgm:pt modelId="{F4C3A4C8-AC7D-44ED-9AD7-FDAD0AF4DBF8}" type="sibTrans" cxnId="{0C773C30-55CD-47F6-8503-C352ECE942A0}">
      <dgm:prSet/>
      <dgm:spPr/>
      <dgm:t>
        <a:bodyPr/>
        <a:lstStyle/>
        <a:p>
          <a:endParaRPr lang="en-US"/>
        </a:p>
      </dgm:t>
    </dgm:pt>
    <dgm:pt modelId="{3F097C0B-E95B-4A8E-A99C-4C841D7EA3EB}">
      <dgm:prSet/>
      <dgm:spPr/>
      <dgm:t>
        <a:bodyPr/>
        <a:lstStyle/>
        <a:p>
          <a:r>
            <a:rPr lang="en-US"/>
            <a:t>Cultural competency</a:t>
          </a:r>
        </a:p>
      </dgm:t>
    </dgm:pt>
    <dgm:pt modelId="{B848BAD5-2857-46B2-B11C-0238BCE13304}" type="parTrans" cxnId="{291610E4-699C-4ABB-8732-46952EA1EA08}">
      <dgm:prSet/>
      <dgm:spPr/>
      <dgm:t>
        <a:bodyPr/>
        <a:lstStyle/>
        <a:p>
          <a:endParaRPr lang="en-US"/>
        </a:p>
      </dgm:t>
    </dgm:pt>
    <dgm:pt modelId="{31F043CA-0E65-4F1A-840F-AF6FA045F135}" type="sibTrans" cxnId="{291610E4-699C-4ABB-8732-46952EA1EA08}">
      <dgm:prSet/>
      <dgm:spPr/>
      <dgm:t>
        <a:bodyPr/>
        <a:lstStyle/>
        <a:p>
          <a:endParaRPr lang="en-US"/>
        </a:p>
      </dgm:t>
    </dgm:pt>
    <dgm:pt modelId="{8396F55B-D51D-4244-B043-24844D43FCEF}">
      <dgm:prSet/>
      <dgm:spPr/>
      <dgm:t>
        <a:bodyPr/>
        <a:lstStyle/>
        <a:p>
          <a:r>
            <a:rPr lang="en-US"/>
            <a:t>Cultural sensitivity</a:t>
          </a:r>
        </a:p>
      </dgm:t>
    </dgm:pt>
    <dgm:pt modelId="{024F537E-5037-4754-8AD7-E5B50B55C4E9}" type="parTrans" cxnId="{435865F5-3B4A-4AAC-ADAB-674944589C13}">
      <dgm:prSet/>
      <dgm:spPr/>
      <dgm:t>
        <a:bodyPr/>
        <a:lstStyle/>
        <a:p>
          <a:endParaRPr lang="en-US"/>
        </a:p>
      </dgm:t>
    </dgm:pt>
    <dgm:pt modelId="{028B9B59-1A5E-47D8-868D-0E5B622C2322}" type="sibTrans" cxnId="{435865F5-3B4A-4AAC-ADAB-674944589C13}">
      <dgm:prSet/>
      <dgm:spPr/>
      <dgm:t>
        <a:bodyPr/>
        <a:lstStyle/>
        <a:p>
          <a:endParaRPr lang="en-US"/>
        </a:p>
      </dgm:t>
    </dgm:pt>
    <dgm:pt modelId="{2B136CE4-61B0-4D9B-B274-F414747AE4B4}">
      <dgm:prSet/>
      <dgm:spPr/>
      <dgm:t>
        <a:bodyPr/>
        <a:lstStyle/>
        <a:p>
          <a:r>
            <a:rPr lang="en-US"/>
            <a:t>Ways we group other people</a:t>
          </a:r>
        </a:p>
      </dgm:t>
    </dgm:pt>
    <dgm:pt modelId="{B6475486-8241-47D6-B5CC-93F771FA904F}" type="parTrans" cxnId="{CC7B7546-00CC-4ABA-A2E2-76CC9891685C}">
      <dgm:prSet/>
      <dgm:spPr/>
      <dgm:t>
        <a:bodyPr/>
        <a:lstStyle/>
        <a:p>
          <a:endParaRPr lang="en-US"/>
        </a:p>
      </dgm:t>
    </dgm:pt>
    <dgm:pt modelId="{AF7D069A-2EF3-46EA-925E-E23781D5E109}" type="sibTrans" cxnId="{CC7B7546-00CC-4ABA-A2E2-76CC9891685C}">
      <dgm:prSet/>
      <dgm:spPr/>
      <dgm:t>
        <a:bodyPr/>
        <a:lstStyle/>
        <a:p>
          <a:endParaRPr lang="en-US"/>
        </a:p>
      </dgm:t>
    </dgm:pt>
    <dgm:pt modelId="{98630F0D-959E-476C-9636-E4FC6F944963}">
      <dgm:prSet/>
      <dgm:spPr/>
      <dgm:t>
        <a:bodyPr/>
        <a:lstStyle/>
        <a:p>
          <a:r>
            <a:rPr lang="en-US"/>
            <a:t>Explicit culture</a:t>
          </a:r>
        </a:p>
      </dgm:t>
    </dgm:pt>
    <dgm:pt modelId="{11A875B1-1FA1-48AE-A529-0986F1057D8A}" type="parTrans" cxnId="{C51FE343-8127-470B-81F3-9870A03EEDF0}">
      <dgm:prSet/>
      <dgm:spPr/>
      <dgm:t>
        <a:bodyPr/>
        <a:lstStyle/>
        <a:p>
          <a:endParaRPr lang="en-US"/>
        </a:p>
      </dgm:t>
    </dgm:pt>
    <dgm:pt modelId="{C2CB9F83-089C-4CDB-8DEE-DBF1EDE63C2B}" type="sibTrans" cxnId="{C51FE343-8127-470B-81F3-9870A03EEDF0}">
      <dgm:prSet/>
      <dgm:spPr/>
      <dgm:t>
        <a:bodyPr/>
        <a:lstStyle/>
        <a:p>
          <a:endParaRPr lang="en-US"/>
        </a:p>
      </dgm:t>
    </dgm:pt>
    <dgm:pt modelId="{7EE1B073-290C-45C3-8831-C854797732EF}">
      <dgm:prSet/>
      <dgm:spPr/>
      <dgm:t>
        <a:bodyPr/>
        <a:lstStyle/>
        <a:p>
          <a:r>
            <a:rPr lang="en-US"/>
            <a:t>Implicit culture</a:t>
          </a:r>
        </a:p>
      </dgm:t>
    </dgm:pt>
    <dgm:pt modelId="{BFABE66A-22CE-42E0-8DD7-4D8484D59E1E}" type="parTrans" cxnId="{B8EC1B4A-57A5-445C-906C-4FEA471DBE61}">
      <dgm:prSet/>
      <dgm:spPr/>
      <dgm:t>
        <a:bodyPr/>
        <a:lstStyle/>
        <a:p>
          <a:endParaRPr lang="en-US"/>
        </a:p>
      </dgm:t>
    </dgm:pt>
    <dgm:pt modelId="{F2EE6AE4-C80F-490F-97B2-1D27B692225D}" type="sibTrans" cxnId="{B8EC1B4A-57A5-445C-906C-4FEA471DBE61}">
      <dgm:prSet/>
      <dgm:spPr/>
      <dgm:t>
        <a:bodyPr/>
        <a:lstStyle/>
        <a:p>
          <a:endParaRPr lang="en-US"/>
        </a:p>
      </dgm:t>
    </dgm:pt>
    <dgm:pt modelId="{CD5A0751-3951-4526-815F-3C461B9BAAF1}" type="pres">
      <dgm:prSet presAssocID="{4ED4DB9D-D42B-4242-BE5C-F67F96122EE9}" presName="Name0" presStyleCnt="0">
        <dgm:presLayoutVars>
          <dgm:dir/>
          <dgm:animLvl val="lvl"/>
          <dgm:resizeHandles val="exact"/>
        </dgm:presLayoutVars>
      </dgm:prSet>
      <dgm:spPr/>
      <dgm:t>
        <a:bodyPr/>
        <a:lstStyle/>
        <a:p>
          <a:endParaRPr lang="en-US"/>
        </a:p>
      </dgm:t>
    </dgm:pt>
    <dgm:pt modelId="{4BEE5C97-8F3C-4173-AF67-D42969D5953F}" type="pres">
      <dgm:prSet presAssocID="{B06E4054-902D-4E9E-B951-AFA4A6D73EB9}" presName="linNode" presStyleCnt="0"/>
      <dgm:spPr/>
    </dgm:pt>
    <dgm:pt modelId="{F8ED8179-6974-4309-A606-DE2CCC80939B}" type="pres">
      <dgm:prSet presAssocID="{B06E4054-902D-4E9E-B951-AFA4A6D73EB9}" presName="parentText" presStyleLbl="node1" presStyleIdx="0" presStyleCnt="2">
        <dgm:presLayoutVars>
          <dgm:chMax val="1"/>
          <dgm:bulletEnabled val="1"/>
        </dgm:presLayoutVars>
      </dgm:prSet>
      <dgm:spPr/>
      <dgm:t>
        <a:bodyPr/>
        <a:lstStyle/>
        <a:p>
          <a:endParaRPr lang="en-US"/>
        </a:p>
      </dgm:t>
    </dgm:pt>
    <dgm:pt modelId="{739602F6-33E3-463D-9610-6B8E94194833}" type="pres">
      <dgm:prSet presAssocID="{B06E4054-902D-4E9E-B951-AFA4A6D73EB9}" presName="descendantText" presStyleLbl="alignAccFollowNode1" presStyleIdx="0" presStyleCnt="2">
        <dgm:presLayoutVars>
          <dgm:bulletEnabled val="1"/>
        </dgm:presLayoutVars>
      </dgm:prSet>
      <dgm:spPr/>
      <dgm:t>
        <a:bodyPr/>
        <a:lstStyle/>
        <a:p>
          <a:endParaRPr lang="en-US"/>
        </a:p>
      </dgm:t>
    </dgm:pt>
    <dgm:pt modelId="{C64E290E-9EF0-4435-B604-2A1BCD900395}" type="pres">
      <dgm:prSet presAssocID="{5DA828A2-716A-4B91-AB8C-9814A016FDA7}" presName="sp" presStyleCnt="0"/>
      <dgm:spPr/>
    </dgm:pt>
    <dgm:pt modelId="{6529B83F-C964-4EDA-BE28-E8E75883C9C5}" type="pres">
      <dgm:prSet presAssocID="{2B136CE4-61B0-4D9B-B274-F414747AE4B4}" presName="linNode" presStyleCnt="0"/>
      <dgm:spPr/>
    </dgm:pt>
    <dgm:pt modelId="{D72C44B2-FB64-460D-AEA8-9F9DABD4849A}" type="pres">
      <dgm:prSet presAssocID="{2B136CE4-61B0-4D9B-B274-F414747AE4B4}" presName="parentText" presStyleLbl="node1" presStyleIdx="1" presStyleCnt="2">
        <dgm:presLayoutVars>
          <dgm:chMax val="1"/>
          <dgm:bulletEnabled val="1"/>
        </dgm:presLayoutVars>
      </dgm:prSet>
      <dgm:spPr/>
      <dgm:t>
        <a:bodyPr/>
        <a:lstStyle/>
        <a:p>
          <a:endParaRPr lang="en-US"/>
        </a:p>
      </dgm:t>
    </dgm:pt>
    <dgm:pt modelId="{FC4565D7-C8BB-4F18-8C9F-2125D27AF5F7}" type="pres">
      <dgm:prSet presAssocID="{2B136CE4-61B0-4D9B-B274-F414747AE4B4}" presName="descendantText" presStyleLbl="alignAccFollowNode1" presStyleIdx="1" presStyleCnt="2">
        <dgm:presLayoutVars>
          <dgm:bulletEnabled val="1"/>
        </dgm:presLayoutVars>
      </dgm:prSet>
      <dgm:spPr/>
      <dgm:t>
        <a:bodyPr/>
        <a:lstStyle/>
        <a:p>
          <a:endParaRPr lang="en-US"/>
        </a:p>
      </dgm:t>
    </dgm:pt>
  </dgm:ptLst>
  <dgm:cxnLst>
    <dgm:cxn modelId="{1CDD92EC-F039-420C-94B5-861346488E76}" type="presOf" srcId="{C7829812-9EA4-4243-8BF4-013D9B2AD5EA}" destId="{739602F6-33E3-463D-9610-6B8E94194833}" srcOrd="0" destOrd="1" presId="urn:microsoft.com/office/officeart/2005/8/layout/vList5"/>
    <dgm:cxn modelId="{37DFAD9D-A663-4660-9D49-C645FBB93259}" type="presOf" srcId="{17AA61DC-3CF9-4759-ADE2-FD652888B656}" destId="{739602F6-33E3-463D-9610-6B8E94194833}" srcOrd="0" destOrd="0" presId="urn:microsoft.com/office/officeart/2005/8/layout/vList5"/>
    <dgm:cxn modelId="{01077D14-30EE-4FE3-B0EF-C16ABADDCC7E}" type="presOf" srcId="{4ED4DB9D-D42B-4242-BE5C-F67F96122EE9}" destId="{CD5A0751-3951-4526-815F-3C461B9BAAF1}" srcOrd="0" destOrd="0" presId="urn:microsoft.com/office/officeart/2005/8/layout/vList5"/>
    <dgm:cxn modelId="{0C773C30-55CD-47F6-8503-C352ECE942A0}" srcId="{B06E4054-902D-4E9E-B951-AFA4A6D73EB9}" destId="{C7829812-9EA4-4243-8BF4-013D9B2AD5EA}" srcOrd="1" destOrd="0" parTransId="{045961C2-3F8F-4A9B-B2F5-6C71A8BB016C}" sibTransId="{F4C3A4C8-AC7D-44ED-9AD7-FDAD0AF4DBF8}"/>
    <dgm:cxn modelId="{4EC5EA60-7E49-4116-AC58-53E7BCA3CF60}" type="presOf" srcId="{8396F55B-D51D-4244-B043-24844D43FCEF}" destId="{739602F6-33E3-463D-9610-6B8E94194833}" srcOrd="0" destOrd="3" presId="urn:microsoft.com/office/officeart/2005/8/layout/vList5"/>
    <dgm:cxn modelId="{B8EC1B4A-57A5-445C-906C-4FEA471DBE61}" srcId="{2B136CE4-61B0-4D9B-B274-F414747AE4B4}" destId="{7EE1B073-290C-45C3-8831-C854797732EF}" srcOrd="1" destOrd="0" parTransId="{BFABE66A-22CE-42E0-8DD7-4D8484D59E1E}" sibTransId="{F2EE6AE4-C80F-490F-97B2-1D27B692225D}"/>
    <dgm:cxn modelId="{C51FE343-8127-470B-81F3-9870A03EEDF0}" srcId="{2B136CE4-61B0-4D9B-B274-F414747AE4B4}" destId="{98630F0D-959E-476C-9636-E4FC6F944963}" srcOrd="0" destOrd="0" parTransId="{11A875B1-1FA1-48AE-A529-0986F1057D8A}" sibTransId="{C2CB9F83-089C-4CDB-8DEE-DBF1EDE63C2B}"/>
    <dgm:cxn modelId="{AFD29361-D974-465E-AEE7-EC4BC73CF3B1}" srcId="{4ED4DB9D-D42B-4242-BE5C-F67F96122EE9}" destId="{B06E4054-902D-4E9E-B951-AFA4A6D73EB9}" srcOrd="0" destOrd="0" parTransId="{874D79EA-3D36-4970-9B0A-4A8CEF950643}" sibTransId="{5DA828A2-716A-4B91-AB8C-9814A016FDA7}"/>
    <dgm:cxn modelId="{0AFA9D39-7603-4B83-A855-F485834450BA}" type="presOf" srcId="{3F097C0B-E95B-4A8E-A99C-4C841D7EA3EB}" destId="{739602F6-33E3-463D-9610-6B8E94194833}" srcOrd="0" destOrd="2" presId="urn:microsoft.com/office/officeart/2005/8/layout/vList5"/>
    <dgm:cxn modelId="{F8952390-9F68-4E7B-9182-FF12EA410400}" srcId="{B06E4054-902D-4E9E-B951-AFA4A6D73EB9}" destId="{17AA61DC-3CF9-4759-ADE2-FD652888B656}" srcOrd="0" destOrd="0" parTransId="{8B2BE3CB-0EDB-4567-A44C-13F8D6ADB014}" sibTransId="{05769639-9512-47D5-BAA1-4F652EC04965}"/>
    <dgm:cxn modelId="{79633082-6FC6-470F-BC17-E87B48DC7281}" type="presOf" srcId="{98630F0D-959E-476C-9636-E4FC6F944963}" destId="{FC4565D7-C8BB-4F18-8C9F-2125D27AF5F7}" srcOrd="0" destOrd="0" presId="urn:microsoft.com/office/officeart/2005/8/layout/vList5"/>
    <dgm:cxn modelId="{DDAA595A-3338-4824-A041-C53659F109D9}" type="presOf" srcId="{7EE1B073-290C-45C3-8831-C854797732EF}" destId="{FC4565D7-C8BB-4F18-8C9F-2125D27AF5F7}" srcOrd="0" destOrd="1" presId="urn:microsoft.com/office/officeart/2005/8/layout/vList5"/>
    <dgm:cxn modelId="{CC7B7546-00CC-4ABA-A2E2-76CC9891685C}" srcId="{4ED4DB9D-D42B-4242-BE5C-F67F96122EE9}" destId="{2B136CE4-61B0-4D9B-B274-F414747AE4B4}" srcOrd="1" destOrd="0" parTransId="{B6475486-8241-47D6-B5CC-93F771FA904F}" sibTransId="{AF7D069A-2EF3-46EA-925E-E23781D5E109}"/>
    <dgm:cxn modelId="{435865F5-3B4A-4AAC-ADAB-674944589C13}" srcId="{B06E4054-902D-4E9E-B951-AFA4A6D73EB9}" destId="{8396F55B-D51D-4244-B043-24844D43FCEF}" srcOrd="3" destOrd="0" parTransId="{024F537E-5037-4754-8AD7-E5B50B55C4E9}" sibTransId="{028B9B59-1A5E-47D8-868D-0E5B622C2322}"/>
    <dgm:cxn modelId="{35F5CABB-150C-4F6B-B810-4FE212EC3EE1}" type="presOf" srcId="{B06E4054-902D-4E9E-B951-AFA4A6D73EB9}" destId="{F8ED8179-6974-4309-A606-DE2CCC80939B}" srcOrd="0" destOrd="0" presId="urn:microsoft.com/office/officeart/2005/8/layout/vList5"/>
    <dgm:cxn modelId="{9994569B-AE32-4EC8-8FF6-E08EC3DA2531}" type="presOf" srcId="{2B136CE4-61B0-4D9B-B274-F414747AE4B4}" destId="{D72C44B2-FB64-460D-AEA8-9F9DABD4849A}" srcOrd="0" destOrd="0" presId="urn:microsoft.com/office/officeart/2005/8/layout/vList5"/>
    <dgm:cxn modelId="{291610E4-699C-4ABB-8732-46952EA1EA08}" srcId="{B06E4054-902D-4E9E-B951-AFA4A6D73EB9}" destId="{3F097C0B-E95B-4A8E-A99C-4C841D7EA3EB}" srcOrd="2" destOrd="0" parTransId="{B848BAD5-2857-46B2-B11C-0238BCE13304}" sibTransId="{31F043CA-0E65-4F1A-840F-AF6FA045F135}"/>
    <dgm:cxn modelId="{22952B75-D324-439D-8878-A80B8DE89746}" type="presParOf" srcId="{CD5A0751-3951-4526-815F-3C461B9BAAF1}" destId="{4BEE5C97-8F3C-4173-AF67-D42969D5953F}" srcOrd="0" destOrd="0" presId="urn:microsoft.com/office/officeart/2005/8/layout/vList5"/>
    <dgm:cxn modelId="{3254CCDE-6A23-43F2-9C4C-9D4B5A30C1A0}" type="presParOf" srcId="{4BEE5C97-8F3C-4173-AF67-D42969D5953F}" destId="{F8ED8179-6974-4309-A606-DE2CCC80939B}" srcOrd="0" destOrd="0" presId="urn:microsoft.com/office/officeart/2005/8/layout/vList5"/>
    <dgm:cxn modelId="{69EC8621-0133-49E3-B870-11470374AF11}" type="presParOf" srcId="{4BEE5C97-8F3C-4173-AF67-D42969D5953F}" destId="{739602F6-33E3-463D-9610-6B8E94194833}" srcOrd="1" destOrd="0" presId="urn:microsoft.com/office/officeart/2005/8/layout/vList5"/>
    <dgm:cxn modelId="{4C265927-6706-400A-938E-87CFA2D298C7}" type="presParOf" srcId="{CD5A0751-3951-4526-815F-3C461B9BAAF1}" destId="{C64E290E-9EF0-4435-B604-2A1BCD900395}" srcOrd="1" destOrd="0" presId="urn:microsoft.com/office/officeart/2005/8/layout/vList5"/>
    <dgm:cxn modelId="{0669A2BC-6063-4B31-BFF7-47EB52FFCA09}" type="presParOf" srcId="{CD5A0751-3951-4526-815F-3C461B9BAAF1}" destId="{6529B83F-C964-4EDA-BE28-E8E75883C9C5}" srcOrd="2" destOrd="0" presId="urn:microsoft.com/office/officeart/2005/8/layout/vList5"/>
    <dgm:cxn modelId="{332B2D9B-822F-4C38-A4E2-50DC4DEB81D6}" type="presParOf" srcId="{6529B83F-C964-4EDA-BE28-E8E75883C9C5}" destId="{D72C44B2-FB64-460D-AEA8-9F9DABD4849A}" srcOrd="0" destOrd="0" presId="urn:microsoft.com/office/officeart/2005/8/layout/vList5"/>
    <dgm:cxn modelId="{9D825D28-0B0C-456A-8C50-7CC92BA4F4C4}" type="presParOf" srcId="{6529B83F-C964-4EDA-BE28-E8E75883C9C5}" destId="{FC4565D7-C8BB-4F18-8C9F-2125D27AF5F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654C57-6C2C-4804-88DA-6CB8D3C2F2C7}" type="doc">
      <dgm:prSet loTypeId="urn:microsoft.com/office/officeart/2005/8/layout/list1" loCatId="list" qsTypeId="urn:microsoft.com/office/officeart/2005/8/quickstyle/simple3" qsCatId="simple" csTypeId="urn:microsoft.com/office/officeart/2005/8/colors/colorful2" csCatId="colorful" phldr="1"/>
      <dgm:spPr/>
      <dgm:t>
        <a:bodyPr/>
        <a:lstStyle/>
        <a:p>
          <a:endParaRPr lang="en-US"/>
        </a:p>
      </dgm:t>
    </dgm:pt>
    <dgm:pt modelId="{FD618972-8E27-4ABC-AD19-036717983C81}">
      <dgm:prSet/>
      <dgm:spPr/>
      <dgm:t>
        <a:bodyPr/>
        <a:lstStyle/>
        <a:p>
          <a:r>
            <a:rPr lang="en-US"/>
            <a:t>What is cultural awareness?</a:t>
          </a:r>
        </a:p>
      </dgm:t>
    </dgm:pt>
    <dgm:pt modelId="{9C2E3A31-590F-4707-B957-DD8A8D05E523}" type="parTrans" cxnId="{CBB4E11B-3030-43A8-997D-606310553D8B}">
      <dgm:prSet/>
      <dgm:spPr/>
      <dgm:t>
        <a:bodyPr/>
        <a:lstStyle/>
        <a:p>
          <a:endParaRPr lang="en-US"/>
        </a:p>
      </dgm:t>
    </dgm:pt>
    <dgm:pt modelId="{DD2A1821-E8FE-4876-85D6-FB9FB7A149B3}" type="sibTrans" cxnId="{CBB4E11B-3030-43A8-997D-606310553D8B}">
      <dgm:prSet/>
      <dgm:spPr/>
      <dgm:t>
        <a:bodyPr/>
        <a:lstStyle/>
        <a:p>
          <a:endParaRPr lang="en-US"/>
        </a:p>
      </dgm:t>
    </dgm:pt>
    <dgm:pt modelId="{92B11A94-CEDD-494E-A1E3-5BD2265D799E}">
      <dgm:prSet/>
      <dgm:spPr/>
      <dgm:t>
        <a:bodyPr/>
        <a:lstStyle/>
        <a:p>
          <a:r>
            <a:rPr lang="en-US" dirty="0"/>
            <a:t>A mindset that cultural diversity exists</a:t>
          </a:r>
        </a:p>
      </dgm:t>
    </dgm:pt>
    <dgm:pt modelId="{C53B98B0-CD65-4C95-9CC7-F1DE6DDAA25A}" type="parTrans" cxnId="{A3C2A2AF-83C7-44B9-B311-1A99A59F5651}">
      <dgm:prSet/>
      <dgm:spPr/>
      <dgm:t>
        <a:bodyPr/>
        <a:lstStyle/>
        <a:p>
          <a:endParaRPr lang="en-US"/>
        </a:p>
      </dgm:t>
    </dgm:pt>
    <dgm:pt modelId="{0A4A98C9-E752-4490-BF3E-C1BD08248CF5}" type="sibTrans" cxnId="{A3C2A2AF-83C7-44B9-B311-1A99A59F5651}">
      <dgm:prSet/>
      <dgm:spPr/>
      <dgm:t>
        <a:bodyPr/>
        <a:lstStyle/>
        <a:p>
          <a:endParaRPr lang="en-US"/>
        </a:p>
      </dgm:t>
    </dgm:pt>
    <dgm:pt modelId="{83F0691B-D839-4C7B-A277-753B513D6912}">
      <dgm:prSet/>
      <dgm:spPr/>
      <dgm:t>
        <a:bodyPr/>
        <a:lstStyle/>
        <a:p>
          <a:r>
            <a:rPr lang="en-US"/>
            <a:t>What is cultural competency?</a:t>
          </a:r>
        </a:p>
      </dgm:t>
    </dgm:pt>
    <dgm:pt modelId="{BB06255E-88C0-4847-A0BF-F0253888C00F}" type="parTrans" cxnId="{D7C8681F-517B-45BD-9EF7-2F72366F09A8}">
      <dgm:prSet/>
      <dgm:spPr/>
      <dgm:t>
        <a:bodyPr/>
        <a:lstStyle/>
        <a:p>
          <a:endParaRPr lang="en-US"/>
        </a:p>
      </dgm:t>
    </dgm:pt>
    <dgm:pt modelId="{393436DB-C9C3-496C-9205-E893B4196491}" type="sibTrans" cxnId="{D7C8681F-517B-45BD-9EF7-2F72366F09A8}">
      <dgm:prSet/>
      <dgm:spPr/>
      <dgm:t>
        <a:bodyPr/>
        <a:lstStyle/>
        <a:p>
          <a:endParaRPr lang="en-US"/>
        </a:p>
      </dgm:t>
    </dgm:pt>
    <dgm:pt modelId="{05F7262A-B76D-41EB-84D1-4BD296564A4E}">
      <dgm:prSet/>
      <dgm:spPr/>
      <dgm:t>
        <a:bodyPr/>
        <a:lstStyle/>
        <a:p>
          <a:r>
            <a:rPr lang="en-US" dirty="0"/>
            <a:t>Knowledge of the frameworks of a culture</a:t>
          </a:r>
        </a:p>
      </dgm:t>
    </dgm:pt>
    <dgm:pt modelId="{55C2FA3D-235E-407F-B6C3-797342C14FC5}" type="parTrans" cxnId="{289C7D7C-54F9-40CC-8834-A0689A804C82}">
      <dgm:prSet/>
      <dgm:spPr/>
      <dgm:t>
        <a:bodyPr/>
        <a:lstStyle/>
        <a:p>
          <a:endParaRPr lang="en-US"/>
        </a:p>
      </dgm:t>
    </dgm:pt>
    <dgm:pt modelId="{1DA09BFC-9D0D-40FD-A98D-9A5F51039CF2}" type="sibTrans" cxnId="{289C7D7C-54F9-40CC-8834-A0689A804C82}">
      <dgm:prSet/>
      <dgm:spPr/>
      <dgm:t>
        <a:bodyPr/>
        <a:lstStyle/>
        <a:p>
          <a:endParaRPr lang="en-US"/>
        </a:p>
      </dgm:t>
    </dgm:pt>
    <dgm:pt modelId="{7DCBE43E-7C3D-465D-80B5-7C5F3D28ED3D}">
      <dgm:prSet/>
      <dgm:spPr/>
      <dgm:t>
        <a:bodyPr/>
        <a:lstStyle/>
        <a:p>
          <a:r>
            <a:rPr lang="en-US"/>
            <a:t>What is cultural sensitivity?</a:t>
          </a:r>
        </a:p>
      </dgm:t>
    </dgm:pt>
    <dgm:pt modelId="{6DD49F8B-9B0C-48AD-B0F1-11C7185221BA}" type="parTrans" cxnId="{9C16AEA5-B0FA-4DB4-8CAB-15C9D0FD8472}">
      <dgm:prSet/>
      <dgm:spPr/>
      <dgm:t>
        <a:bodyPr/>
        <a:lstStyle/>
        <a:p>
          <a:endParaRPr lang="en-US"/>
        </a:p>
      </dgm:t>
    </dgm:pt>
    <dgm:pt modelId="{173E808C-2781-4FAB-85E7-14CDD7E87DDD}" type="sibTrans" cxnId="{9C16AEA5-B0FA-4DB4-8CAB-15C9D0FD8472}">
      <dgm:prSet/>
      <dgm:spPr/>
      <dgm:t>
        <a:bodyPr/>
        <a:lstStyle/>
        <a:p>
          <a:endParaRPr lang="en-US"/>
        </a:p>
      </dgm:t>
    </dgm:pt>
    <dgm:pt modelId="{FCA94DA2-D287-4E78-AB2E-E9FAF5209757}">
      <dgm:prSet/>
      <dgm:spPr/>
      <dgm:t>
        <a:bodyPr/>
        <a:lstStyle/>
        <a:p>
          <a:r>
            <a:rPr lang="en-US" dirty="0"/>
            <a:t>To reconcile conflicting values and behaviors judgement free; the ability to empathize with cultural differences</a:t>
          </a:r>
        </a:p>
      </dgm:t>
    </dgm:pt>
    <dgm:pt modelId="{7EEDFDCD-634D-446F-A199-3B47815E1643}" type="parTrans" cxnId="{5693F286-B657-4FB3-BEC0-E5F007B7C53C}">
      <dgm:prSet/>
      <dgm:spPr/>
      <dgm:t>
        <a:bodyPr/>
        <a:lstStyle/>
        <a:p>
          <a:endParaRPr lang="en-US"/>
        </a:p>
      </dgm:t>
    </dgm:pt>
    <dgm:pt modelId="{7284692A-0D6B-4727-A4B1-C1A19A7D937D}" type="sibTrans" cxnId="{5693F286-B657-4FB3-BEC0-E5F007B7C53C}">
      <dgm:prSet/>
      <dgm:spPr/>
      <dgm:t>
        <a:bodyPr/>
        <a:lstStyle/>
        <a:p>
          <a:endParaRPr lang="en-US"/>
        </a:p>
      </dgm:t>
    </dgm:pt>
    <dgm:pt modelId="{2BBB7ED7-9BA9-443F-B044-AF65342BB7C8}">
      <dgm:prSet/>
      <dgm:spPr/>
      <dgm:t>
        <a:bodyPr/>
        <a:lstStyle/>
        <a:p>
          <a:r>
            <a:rPr lang="en-US" dirty="0"/>
            <a:t>RECOGNIZE/ACKNOWLEDGE</a:t>
          </a:r>
        </a:p>
      </dgm:t>
    </dgm:pt>
    <dgm:pt modelId="{4A6C9D8D-4F6F-4B9B-A3D7-B7A3F34B8669}" type="parTrans" cxnId="{80D17565-CF84-495F-AD6B-FB8872262E38}">
      <dgm:prSet/>
      <dgm:spPr/>
      <dgm:t>
        <a:bodyPr/>
        <a:lstStyle/>
        <a:p>
          <a:endParaRPr lang="en-US"/>
        </a:p>
      </dgm:t>
    </dgm:pt>
    <dgm:pt modelId="{C4489375-0D3B-4A5F-B7DE-E0FE3AA56568}" type="sibTrans" cxnId="{80D17565-CF84-495F-AD6B-FB8872262E38}">
      <dgm:prSet/>
      <dgm:spPr/>
      <dgm:t>
        <a:bodyPr/>
        <a:lstStyle/>
        <a:p>
          <a:endParaRPr lang="en-US"/>
        </a:p>
      </dgm:t>
    </dgm:pt>
    <dgm:pt modelId="{95F98C8D-8AA4-4581-B9E1-BF09BCDD5F94}">
      <dgm:prSet/>
      <dgm:spPr/>
      <dgm:t>
        <a:bodyPr/>
        <a:lstStyle/>
        <a:p>
          <a:r>
            <a:rPr lang="en-US" dirty="0"/>
            <a:t>EDUCATE</a:t>
          </a:r>
        </a:p>
      </dgm:t>
    </dgm:pt>
    <dgm:pt modelId="{ED3C38D6-A248-44CA-A81C-BA670E48EF90}" type="parTrans" cxnId="{6F133E98-F27C-418F-BCF7-0C7E4415B960}">
      <dgm:prSet/>
      <dgm:spPr/>
      <dgm:t>
        <a:bodyPr/>
        <a:lstStyle/>
        <a:p>
          <a:endParaRPr lang="en-US"/>
        </a:p>
      </dgm:t>
    </dgm:pt>
    <dgm:pt modelId="{56EF90F1-F4F9-40A9-9A49-D5EECC6E2C70}" type="sibTrans" cxnId="{6F133E98-F27C-418F-BCF7-0C7E4415B960}">
      <dgm:prSet/>
      <dgm:spPr/>
      <dgm:t>
        <a:bodyPr/>
        <a:lstStyle/>
        <a:p>
          <a:endParaRPr lang="en-US"/>
        </a:p>
      </dgm:t>
    </dgm:pt>
    <dgm:pt modelId="{17EFF96B-9E41-4C9C-8668-EA7C487C4C40}">
      <dgm:prSet/>
      <dgm:spPr/>
      <dgm:t>
        <a:bodyPr/>
        <a:lstStyle/>
        <a:p>
          <a:r>
            <a:rPr lang="en-US" dirty="0"/>
            <a:t>PRACTICE</a:t>
          </a:r>
        </a:p>
      </dgm:t>
    </dgm:pt>
    <dgm:pt modelId="{8542D715-48F8-4EB7-8E6E-B10253D29BD1}" type="parTrans" cxnId="{13586CD5-3958-4932-948F-A2112729BD82}">
      <dgm:prSet/>
      <dgm:spPr/>
      <dgm:t>
        <a:bodyPr/>
        <a:lstStyle/>
        <a:p>
          <a:endParaRPr lang="en-US"/>
        </a:p>
      </dgm:t>
    </dgm:pt>
    <dgm:pt modelId="{104E562C-67EF-4499-A938-B06BEDD85FF4}" type="sibTrans" cxnId="{13586CD5-3958-4932-948F-A2112729BD82}">
      <dgm:prSet/>
      <dgm:spPr/>
      <dgm:t>
        <a:bodyPr/>
        <a:lstStyle/>
        <a:p>
          <a:endParaRPr lang="en-US"/>
        </a:p>
      </dgm:t>
    </dgm:pt>
    <dgm:pt modelId="{CD3ACD3F-DF75-41B0-931A-41A6535331FD}" type="pres">
      <dgm:prSet presAssocID="{3E654C57-6C2C-4804-88DA-6CB8D3C2F2C7}" presName="linear" presStyleCnt="0">
        <dgm:presLayoutVars>
          <dgm:dir/>
          <dgm:animLvl val="lvl"/>
          <dgm:resizeHandles val="exact"/>
        </dgm:presLayoutVars>
      </dgm:prSet>
      <dgm:spPr/>
      <dgm:t>
        <a:bodyPr/>
        <a:lstStyle/>
        <a:p>
          <a:endParaRPr lang="en-US"/>
        </a:p>
      </dgm:t>
    </dgm:pt>
    <dgm:pt modelId="{032549F3-FFAF-45A0-9575-BAAF9932F89E}" type="pres">
      <dgm:prSet presAssocID="{FD618972-8E27-4ABC-AD19-036717983C81}" presName="parentLin" presStyleCnt="0"/>
      <dgm:spPr/>
    </dgm:pt>
    <dgm:pt modelId="{0201E910-E569-483E-9B38-9B4DD2EDA327}" type="pres">
      <dgm:prSet presAssocID="{FD618972-8E27-4ABC-AD19-036717983C81}" presName="parentLeftMargin" presStyleLbl="node1" presStyleIdx="0" presStyleCnt="3"/>
      <dgm:spPr/>
      <dgm:t>
        <a:bodyPr/>
        <a:lstStyle/>
        <a:p>
          <a:endParaRPr lang="en-US"/>
        </a:p>
      </dgm:t>
    </dgm:pt>
    <dgm:pt modelId="{DA9CB36C-3221-4CC1-9A8C-A499A6EB39D5}" type="pres">
      <dgm:prSet presAssocID="{FD618972-8E27-4ABC-AD19-036717983C81}" presName="parentText" presStyleLbl="node1" presStyleIdx="0" presStyleCnt="3">
        <dgm:presLayoutVars>
          <dgm:chMax val="0"/>
          <dgm:bulletEnabled val="1"/>
        </dgm:presLayoutVars>
      </dgm:prSet>
      <dgm:spPr/>
      <dgm:t>
        <a:bodyPr/>
        <a:lstStyle/>
        <a:p>
          <a:endParaRPr lang="en-US"/>
        </a:p>
      </dgm:t>
    </dgm:pt>
    <dgm:pt modelId="{9333BDDA-12B4-461D-8DC6-76D08DA9263C}" type="pres">
      <dgm:prSet presAssocID="{FD618972-8E27-4ABC-AD19-036717983C81}" presName="negativeSpace" presStyleCnt="0"/>
      <dgm:spPr/>
    </dgm:pt>
    <dgm:pt modelId="{BF37533F-06B2-4AEC-989F-610283ACCA6C}" type="pres">
      <dgm:prSet presAssocID="{FD618972-8E27-4ABC-AD19-036717983C81}" presName="childText" presStyleLbl="conFgAcc1" presStyleIdx="0" presStyleCnt="3">
        <dgm:presLayoutVars>
          <dgm:bulletEnabled val="1"/>
        </dgm:presLayoutVars>
      </dgm:prSet>
      <dgm:spPr/>
      <dgm:t>
        <a:bodyPr/>
        <a:lstStyle/>
        <a:p>
          <a:endParaRPr lang="en-US"/>
        </a:p>
      </dgm:t>
    </dgm:pt>
    <dgm:pt modelId="{9DD9641A-B197-4165-ACCF-2CE395C91080}" type="pres">
      <dgm:prSet presAssocID="{DD2A1821-E8FE-4876-85D6-FB9FB7A149B3}" presName="spaceBetweenRectangles" presStyleCnt="0"/>
      <dgm:spPr/>
    </dgm:pt>
    <dgm:pt modelId="{E6F49B3B-EC43-4955-A100-4749412CE333}" type="pres">
      <dgm:prSet presAssocID="{83F0691B-D839-4C7B-A277-753B513D6912}" presName="parentLin" presStyleCnt="0"/>
      <dgm:spPr/>
    </dgm:pt>
    <dgm:pt modelId="{2F2F42BB-D6CD-42E8-A981-5C646E2E06C3}" type="pres">
      <dgm:prSet presAssocID="{83F0691B-D839-4C7B-A277-753B513D6912}" presName="parentLeftMargin" presStyleLbl="node1" presStyleIdx="0" presStyleCnt="3"/>
      <dgm:spPr/>
      <dgm:t>
        <a:bodyPr/>
        <a:lstStyle/>
        <a:p>
          <a:endParaRPr lang="en-US"/>
        </a:p>
      </dgm:t>
    </dgm:pt>
    <dgm:pt modelId="{EFDE43B8-0C6F-479D-86D0-8C63EC971DF4}" type="pres">
      <dgm:prSet presAssocID="{83F0691B-D839-4C7B-A277-753B513D6912}" presName="parentText" presStyleLbl="node1" presStyleIdx="1" presStyleCnt="3">
        <dgm:presLayoutVars>
          <dgm:chMax val="0"/>
          <dgm:bulletEnabled val="1"/>
        </dgm:presLayoutVars>
      </dgm:prSet>
      <dgm:spPr/>
      <dgm:t>
        <a:bodyPr/>
        <a:lstStyle/>
        <a:p>
          <a:endParaRPr lang="en-US"/>
        </a:p>
      </dgm:t>
    </dgm:pt>
    <dgm:pt modelId="{9F88801A-1EE8-48DF-9B32-32A83C22AE6A}" type="pres">
      <dgm:prSet presAssocID="{83F0691B-D839-4C7B-A277-753B513D6912}" presName="negativeSpace" presStyleCnt="0"/>
      <dgm:spPr/>
    </dgm:pt>
    <dgm:pt modelId="{C1972B29-9834-4D79-8D46-2A4C1792F595}" type="pres">
      <dgm:prSet presAssocID="{83F0691B-D839-4C7B-A277-753B513D6912}" presName="childText" presStyleLbl="conFgAcc1" presStyleIdx="1" presStyleCnt="3">
        <dgm:presLayoutVars>
          <dgm:bulletEnabled val="1"/>
        </dgm:presLayoutVars>
      </dgm:prSet>
      <dgm:spPr/>
      <dgm:t>
        <a:bodyPr/>
        <a:lstStyle/>
        <a:p>
          <a:endParaRPr lang="en-US"/>
        </a:p>
      </dgm:t>
    </dgm:pt>
    <dgm:pt modelId="{DC4DFCCD-9369-4D62-BBC4-5373868E75B4}" type="pres">
      <dgm:prSet presAssocID="{393436DB-C9C3-496C-9205-E893B4196491}" presName="spaceBetweenRectangles" presStyleCnt="0"/>
      <dgm:spPr/>
    </dgm:pt>
    <dgm:pt modelId="{2CB68A29-4E3F-4136-8274-F5E2A3D8B74D}" type="pres">
      <dgm:prSet presAssocID="{7DCBE43E-7C3D-465D-80B5-7C5F3D28ED3D}" presName="parentLin" presStyleCnt="0"/>
      <dgm:spPr/>
    </dgm:pt>
    <dgm:pt modelId="{D5C1DDBA-682C-4B6B-B930-5BE3EA2A087E}" type="pres">
      <dgm:prSet presAssocID="{7DCBE43E-7C3D-465D-80B5-7C5F3D28ED3D}" presName="parentLeftMargin" presStyleLbl="node1" presStyleIdx="1" presStyleCnt="3"/>
      <dgm:spPr/>
      <dgm:t>
        <a:bodyPr/>
        <a:lstStyle/>
        <a:p>
          <a:endParaRPr lang="en-US"/>
        </a:p>
      </dgm:t>
    </dgm:pt>
    <dgm:pt modelId="{848A876F-2E80-4443-B3FE-2A543FF630FE}" type="pres">
      <dgm:prSet presAssocID="{7DCBE43E-7C3D-465D-80B5-7C5F3D28ED3D}" presName="parentText" presStyleLbl="node1" presStyleIdx="2" presStyleCnt="3">
        <dgm:presLayoutVars>
          <dgm:chMax val="0"/>
          <dgm:bulletEnabled val="1"/>
        </dgm:presLayoutVars>
      </dgm:prSet>
      <dgm:spPr/>
      <dgm:t>
        <a:bodyPr/>
        <a:lstStyle/>
        <a:p>
          <a:endParaRPr lang="en-US"/>
        </a:p>
      </dgm:t>
    </dgm:pt>
    <dgm:pt modelId="{2B2511B2-382A-49F6-8EEB-82B160B70F4F}" type="pres">
      <dgm:prSet presAssocID="{7DCBE43E-7C3D-465D-80B5-7C5F3D28ED3D}" presName="negativeSpace" presStyleCnt="0"/>
      <dgm:spPr/>
    </dgm:pt>
    <dgm:pt modelId="{A2FB7371-F631-49BD-9DE7-2C30DF980D14}" type="pres">
      <dgm:prSet presAssocID="{7DCBE43E-7C3D-465D-80B5-7C5F3D28ED3D}" presName="childText" presStyleLbl="conFgAcc1" presStyleIdx="2" presStyleCnt="3">
        <dgm:presLayoutVars>
          <dgm:bulletEnabled val="1"/>
        </dgm:presLayoutVars>
      </dgm:prSet>
      <dgm:spPr/>
      <dgm:t>
        <a:bodyPr/>
        <a:lstStyle/>
        <a:p>
          <a:endParaRPr lang="en-US"/>
        </a:p>
      </dgm:t>
    </dgm:pt>
  </dgm:ptLst>
  <dgm:cxnLst>
    <dgm:cxn modelId="{108E92C4-7229-4F08-9BA0-DC3C179F548F}" type="presOf" srcId="{FD618972-8E27-4ABC-AD19-036717983C81}" destId="{0201E910-E569-483E-9B38-9B4DD2EDA327}" srcOrd="0" destOrd="0" presId="urn:microsoft.com/office/officeart/2005/8/layout/list1"/>
    <dgm:cxn modelId="{FDB1B705-9266-4A72-83AF-577DF8AEDE21}" type="presOf" srcId="{FCA94DA2-D287-4E78-AB2E-E9FAF5209757}" destId="{A2FB7371-F631-49BD-9DE7-2C30DF980D14}" srcOrd="0" destOrd="0" presId="urn:microsoft.com/office/officeart/2005/8/layout/list1"/>
    <dgm:cxn modelId="{4F042A39-6FD9-485A-968B-0C3A40A45242}" type="presOf" srcId="{17EFF96B-9E41-4C9C-8668-EA7C487C4C40}" destId="{A2FB7371-F631-49BD-9DE7-2C30DF980D14}" srcOrd="0" destOrd="1" presId="urn:microsoft.com/office/officeart/2005/8/layout/list1"/>
    <dgm:cxn modelId="{ACDAD347-7C0B-486E-95E5-786474642D55}" type="presOf" srcId="{05F7262A-B76D-41EB-84D1-4BD296564A4E}" destId="{C1972B29-9834-4D79-8D46-2A4C1792F595}" srcOrd="0" destOrd="0" presId="urn:microsoft.com/office/officeart/2005/8/layout/list1"/>
    <dgm:cxn modelId="{CBB4E11B-3030-43A8-997D-606310553D8B}" srcId="{3E654C57-6C2C-4804-88DA-6CB8D3C2F2C7}" destId="{FD618972-8E27-4ABC-AD19-036717983C81}" srcOrd="0" destOrd="0" parTransId="{9C2E3A31-590F-4707-B957-DD8A8D05E523}" sibTransId="{DD2A1821-E8FE-4876-85D6-FB9FB7A149B3}"/>
    <dgm:cxn modelId="{289C7D7C-54F9-40CC-8834-A0689A804C82}" srcId="{83F0691B-D839-4C7B-A277-753B513D6912}" destId="{05F7262A-B76D-41EB-84D1-4BD296564A4E}" srcOrd="0" destOrd="0" parTransId="{55C2FA3D-235E-407F-B6C3-797342C14FC5}" sibTransId="{1DA09BFC-9D0D-40FD-A98D-9A5F51039CF2}"/>
    <dgm:cxn modelId="{A3C2A2AF-83C7-44B9-B311-1A99A59F5651}" srcId="{FD618972-8E27-4ABC-AD19-036717983C81}" destId="{92B11A94-CEDD-494E-A1E3-5BD2265D799E}" srcOrd="0" destOrd="0" parTransId="{C53B98B0-CD65-4C95-9CC7-F1DE6DDAA25A}" sibTransId="{0A4A98C9-E752-4490-BF3E-C1BD08248CF5}"/>
    <dgm:cxn modelId="{8E3E674B-0A06-4F9E-8E61-48188944FDC4}" type="presOf" srcId="{92B11A94-CEDD-494E-A1E3-5BD2265D799E}" destId="{BF37533F-06B2-4AEC-989F-610283ACCA6C}" srcOrd="0" destOrd="0" presId="urn:microsoft.com/office/officeart/2005/8/layout/list1"/>
    <dgm:cxn modelId="{ECEC0598-1889-411A-8782-465C6567DA05}" type="presOf" srcId="{83F0691B-D839-4C7B-A277-753B513D6912}" destId="{2F2F42BB-D6CD-42E8-A981-5C646E2E06C3}" srcOrd="0" destOrd="0" presId="urn:microsoft.com/office/officeart/2005/8/layout/list1"/>
    <dgm:cxn modelId="{F72F6068-1049-4F8F-86E3-52D286E8A52C}" type="presOf" srcId="{7DCBE43E-7C3D-465D-80B5-7C5F3D28ED3D}" destId="{848A876F-2E80-4443-B3FE-2A543FF630FE}" srcOrd="1" destOrd="0" presId="urn:microsoft.com/office/officeart/2005/8/layout/list1"/>
    <dgm:cxn modelId="{DF8CA749-2C6E-49EF-9AB0-065BB28C2D69}" type="presOf" srcId="{3E654C57-6C2C-4804-88DA-6CB8D3C2F2C7}" destId="{CD3ACD3F-DF75-41B0-931A-41A6535331FD}" srcOrd="0" destOrd="0" presId="urn:microsoft.com/office/officeart/2005/8/layout/list1"/>
    <dgm:cxn modelId="{D7C8681F-517B-45BD-9EF7-2F72366F09A8}" srcId="{3E654C57-6C2C-4804-88DA-6CB8D3C2F2C7}" destId="{83F0691B-D839-4C7B-A277-753B513D6912}" srcOrd="1" destOrd="0" parTransId="{BB06255E-88C0-4847-A0BF-F0253888C00F}" sibTransId="{393436DB-C9C3-496C-9205-E893B4196491}"/>
    <dgm:cxn modelId="{80D17565-CF84-495F-AD6B-FB8872262E38}" srcId="{FD618972-8E27-4ABC-AD19-036717983C81}" destId="{2BBB7ED7-9BA9-443F-B044-AF65342BB7C8}" srcOrd="1" destOrd="0" parTransId="{4A6C9D8D-4F6F-4B9B-A3D7-B7A3F34B8669}" sibTransId="{C4489375-0D3B-4A5F-B7DE-E0FE3AA56568}"/>
    <dgm:cxn modelId="{5693F286-B657-4FB3-BEC0-E5F007B7C53C}" srcId="{7DCBE43E-7C3D-465D-80B5-7C5F3D28ED3D}" destId="{FCA94DA2-D287-4E78-AB2E-E9FAF5209757}" srcOrd="0" destOrd="0" parTransId="{7EEDFDCD-634D-446F-A199-3B47815E1643}" sibTransId="{7284692A-0D6B-4727-A4B1-C1A19A7D937D}"/>
    <dgm:cxn modelId="{13586CD5-3958-4932-948F-A2112729BD82}" srcId="{7DCBE43E-7C3D-465D-80B5-7C5F3D28ED3D}" destId="{17EFF96B-9E41-4C9C-8668-EA7C487C4C40}" srcOrd="1" destOrd="0" parTransId="{8542D715-48F8-4EB7-8E6E-B10253D29BD1}" sibTransId="{104E562C-67EF-4499-A938-B06BEDD85FF4}"/>
    <dgm:cxn modelId="{E8396257-7085-45B9-916F-5499C5DB9A63}" type="presOf" srcId="{2BBB7ED7-9BA9-443F-B044-AF65342BB7C8}" destId="{BF37533F-06B2-4AEC-989F-610283ACCA6C}" srcOrd="0" destOrd="1" presId="urn:microsoft.com/office/officeart/2005/8/layout/list1"/>
    <dgm:cxn modelId="{79829483-127C-42ED-BC2B-86265ECCEEC0}" type="presOf" srcId="{83F0691B-D839-4C7B-A277-753B513D6912}" destId="{EFDE43B8-0C6F-479D-86D0-8C63EC971DF4}" srcOrd="1" destOrd="0" presId="urn:microsoft.com/office/officeart/2005/8/layout/list1"/>
    <dgm:cxn modelId="{9C16AEA5-B0FA-4DB4-8CAB-15C9D0FD8472}" srcId="{3E654C57-6C2C-4804-88DA-6CB8D3C2F2C7}" destId="{7DCBE43E-7C3D-465D-80B5-7C5F3D28ED3D}" srcOrd="2" destOrd="0" parTransId="{6DD49F8B-9B0C-48AD-B0F1-11C7185221BA}" sibTransId="{173E808C-2781-4FAB-85E7-14CDD7E87DDD}"/>
    <dgm:cxn modelId="{6F133E98-F27C-418F-BCF7-0C7E4415B960}" srcId="{83F0691B-D839-4C7B-A277-753B513D6912}" destId="{95F98C8D-8AA4-4581-B9E1-BF09BCDD5F94}" srcOrd="1" destOrd="0" parTransId="{ED3C38D6-A248-44CA-A81C-BA670E48EF90}" sibTransId="{56EF90F1-F4F9-40A9-9A49-D5EECC6E2C70}"/>
    <dgm:cxn modelId="{F414CCF9-5C0C-4A08-8612-3581A4860FD8}" type="presOf" srcId="{FD618972-8E27-4ABC-AD19-036717983C81}" destId="{DA9CB36C-3221-4CC1-9A8C-A499A6EB39D5}" srcOrd="1" destOrd="0" presId="urn:microsoft.com/office/officeart/2005/8/layout/list1"/>
    <dgm:cxn modelId="{5A249587-916E-4E9D-A249-1E93965C8126}" type="presOf" srcId="{7DCBE43E-7C3D-465D-80B5-7C5F3D28ED3D}" destId="{D5C1DDBA-682C-4B6B-B930-5BE3EA2A087E}" srcOrd="0" destOrd="0" presId="urn:microsoft.com/office/officeart/2005/8/layout/list1"/>
    <dgm:cxn modelId="{A43643F0-0E68-4CCD-AED1-A33710434344}" type="presOf" srcId="{95F98C8D-8AA4-4581-B9E1-BF09BCDD5F94}" destId="{C1972B29-9834-4D79-8D46-2A4C1792F595}" srcOrd="0" destOrd="1" presId="urn:microsoft.com/office/officeart/2005/8/layout/list1"/>
    <dgm:cxn modelId="{79C4B6B2-ED30-4599-9371-DABBF7728C1C}" type="presParOf" srcId="{CD3ACD3F-DF75-41B0-931A-41A6535331FD}" destId="{032549F3-FFAF-45A0-9575-BAAF9932F89E}" srcOrd="0" destOrd="0" presId="urn:microsoft.com/office/officeart/2005/8/layout/list1"/>
    <dgm:cxn modelId="{FF9F2B17-F23B-4517-89C9-2A66F3688AAA}" type="presParOf" srcId="{032549F3-FFAF-45A0-9575-BAAF9932F89E}" destId="{0201E910-E569-483E-9B38-9B4DD2EDA327}" srcOrd="0" destOrd="0" presId="urn:microsoft.com/office/officeart/2005/8/layout/list1"/>
    <dgm:cxn modelId="{CFE0DC0C-4656-4192-B108-AC4ADE082DD4}" type="presParOf" srcId="{032549F3-FFAF-45A0-9575-BAAF9932F89E}" destId="{DA9CB36C-3221-4CC1-9A8C-A499A6EB39D5}" srcOrd="1" destOrd="0" presId="urn:microsoft.com/office/officeart/2005/8/layout/list1"/>
    <dgm:cxn modelId="{915B9927-039D-4C29-9A23-ED9C386CDCC7}" type="presParOf" srcId="{CD3ACD3F-DF75-41B0-931A-41A6535331FD}" destId="{9333BDDA-12B4-461D-8DC6-76D08DA9263C}" srcOrd="1" destOrd="0" presId="urn:microsoft.com/office/officeart/2005/8/layout/list1"/>
    <dgm:cxn modelId="{1B73D143-5115-47CF-A602-B795FE82E908}" type="presParOf" srcId="{CD3ACD3F-DF75-41B0-931A-41A6535331FD}" destId="{BF37533F-06B2-4AEC-989F-610283ACCA6C}" srcOrd="2" destOrd="0" presId="urn:microsoft.com/office/officeart/2005/8/layout/list1"/>
    <dgm:cxn modelId="{4C6253C2-F3A7-46F3-A3D5-E484FC7E5EC9}" type="presParOf" srcId="{CD3ACD3F-DF75-41B0-931A-41A6535331FD}" destId="{9DD9641A-B197-4165-ACCF-2CE395C91080}" srcOrd="3" destOrd="0" presId="urn:microsoft.com/office/officeart/2005/8/layout/list1"/>
    <dgm:cxn modelId="{F021B38E-ABCB-42AF-9BB1-1176EA2A71B9}" type="presParOf" srcId="{CD3ACD3F-DF75-41B0-931A-41A6535331FD}" destId="{E6F49B3B-EC43-4955-A100-4749412CE333}" srcOrd="4" destOrd="0" presId="urn:microsoft.com/office/officeart/2005/8/layout/list1"/>
    <dgm:cxn modelId="{C019F599-F2B5-4D45-8D94-D0BA765B65A9}" type="presParOf" srcId="{E6F49B3B-EC43-4955-A100-4749412CE333}" destId="{2F2F42BB-D6CD-42E8-A981-5C646E2E06C3}" srcOrd="0" destOrd="0" presId="urn:microsoft.com/office/officeart/2005/8/layout/list1"/>
    <dgm:cxn modelId="{79C0F854-0D75-4732-937E-97113EA0A020}" type="presParOf" srcId="{E6F49B3B-EC43-4955-A100-4749412CE333}" destId="{EFDE43B8-0C6F-479D-86D0-8C63EC971DF4}" srcOrd="1" destOrd="0" presId="urn:microsoft.com/office/officeart/2005/8/layout/list1"/>
    <dgm:cxn modelId="{62B2C69E-9C61-419C-90FD-BECEF8B9A11C}" type="presParOf" srcId="{CD3ACD3F-DF75-41B0-931A-41A6535331FD}" destId="{9F88801A-1EE8-48DF-9B32-32A83C22AE6A}" srcOrd="5" destOrd="0" presId="urn:microsoft.com/office/officeart/2005/8/layout/list1"/>
    <dgm:cxn modelId="{509AE762-ED73-4C01-9CF5-D410744572C2}" type="presParOf" srcId="{CD3ACD3F-DF75-41B0-931A-41A6535331FD}" destId="{C1972B29-9834-4D79-8D46-2A4C1792F595}" srcOrd="6" destOrd="0" presId="urn:microsoft.com/office/officeart/2005/8/layout/list1"/>
    <dgm:cxn modelId="{B6EB4D01-8E41-4A61-856A-20439FBE9E61}" type="presParOf" srcId="{CD3ACD3F-DF75-41B0-931A-41A6535331FD}" destId="{DC4DFCCD-9369-4D62-BBC4-5373868E75B4}" srcOrd="7" destOrd="0" presId="urn:microsoft.com/office/officeart/2005/8/layout/list1"/>
    <dgm:cxn modelId="{DD47562F-54C8-4233-B830-0DD3CAA79E4E}" type="presParOf" srcId="{CD3ACD3F-DF75-41B0-931A-41A6535331FD}" destId="{2CB68A29-4E3F-4136-8274-F5E2A3D8B74D}" srcOrd="8" destOrd="0" presId="urn:microsoft.com/office/officeart/2005/8/layout/list1"/>
    <dgm:cxn modelId="{F9DFF961-3668-49EF-AAC2-AE5A9A14FF78}" type="presParOf" srcId="{2CB68A29-4E3F-4136-8274-F5E2A3D8B74D}" destId="{D5C1DDBA-682C-4B6B-B930-5BE3EA2A087E}" srcOrd="0" destOrd="0" presId="urn:microsoft.com/office/officeart/2005/8/layout/list1"/>
    <dgm:cxn modelId="{95083A32-4924-4BA7-8C62-5328B6C7137E}" type="presParOf" srcId="{2CB68A29-4E3F-4136-8274-F5E2A3D8B74D}" destId="{848A876F-2E80-4443-B3FE-2A543FF630FE}" srcOrd="1" destOrd="0" presId="urn:microsoft.com/office/officeart/2005/8/layout/list1"/>
    <dgm:cxn modelId="{338BCF01-3DCD-47F3-972B-43AB2178C053}" type="presParOf" srcId="{CD3ACD3F-DF75-41B0-931A-41A6535331FD}" destId="{2B2511B2-382A-49F6-8EEB-82B160B70F4F}" srcOrd="9" destOrd="0" presId="urn:microsoft.com/office/officeart/2005/8/layout/list1"/>
    <dgm:cxn modelId="{975F1B45-C072-455C-878D-1EB105CAEF1B}" type="presParOf" srcId="{CD3ACD3F-DF75-41B0-931A-41A6535331FD}" destId="{A2FB7371-F631-49BD-9DE7-2C30DF980D1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C3D787-6572-46B3-BA22-89B10367D06E}" type="doc">
      <dgm:prSet loTypeId="urn:microsoft.com/office/officeart/2008/layout/LinedList" loCatId="list" qsTypeId="urn:microsoft.com/office/officeart/2005/8/quickstyle/simple2" qsCatId="simple" csTypeId="urn:microsoft.com/office/officeart/2005/8/colors/accent6_2" csCatId="accent6"/>
      <dgm:spPr/>
      <dgm:t>
        <a:bodyPr/>
        <a:lstStyle/>
        <a:p>
          <a:endParaRPr lang="en-US"/>
        </a:p>
      </dgm:t>
    </dgm:pt>
    <dgm:pt modelId="{D57069AE-B404-4AFA-97B3-C2C138B1B8F0}">
      <dgm:prSet/>
      <dgm:spPr/>
      <dgm:t>
        <a:bodyPr/>
        <a:lstStyle/>
        <a:p>
          <a:r>
            <a:rPr lang="en-US"/>
            <a:t>Explicit culture – another person’s culture that is obvious or intentional, or expressed</a:t>
          </a:r>
        </a:p>
      </dgm:t>
    </dgm:pt>
    <dgm:pt modelId="{D6A1433E-7E54-4CB6-B3FE-0F51239470B7}" type="parTrans" cxnId="{99AA05E8-7353-4503-9793-32CEB6A5738C}">
      <dgm:prSet/>
      <dgm:spPr/>
      <dgm:t>
        <a:bodyPr/>
        <a:lstStyle/>
        <a:p>
          <a:endParaRPr lang="en-US"/>
        </a:p>
      </dgm:t>
    </dgm:pt>
    <dgm:pt modelId="{B64503A2-A804-438E-AAF1-259CE9177BEE}" type="sibTrans" cxnId="{99AA05E8-7353-4503-9793-32CEB6A5738C}">
      <dgm:prSet/>
      <dgm:spPr/>
      <dgm:t>
        <a:bodyPr/>
        <a:lstStyle/>
        <a:p>
          <a:endParaRPr lang="en-US"/>
        </a:p>
      </dgm:t>
    </dgm:pt>
    <dgm:pt modelId="{0B346B51-5595-4059-93C7-E3E6C0F45B30}">
      <dgm:prSet/>
      <dgm:spPr/>
      <dgm:t>
        <a:bodyPr/>
        <a:lstStyle/>
        <a:p>
          <a:r>
            <a:rPr lang="en-US"/>
            <a:t>Implicit culture – another person’s culture that is not obvious or not otherwise displayed</a:t>
          </a:r>
        </a:p>
      </dgm:t>
    </dgm:pt>
    <dgm:pt modelId="{CBE36C09-C93F-4E0B-B179-5C9085419034}" type="parTrans" cxnId="{6241F072-77D1-4193-9F25-7F2D8E15F7C3}">
      <dgm:prSet/>
      <dgm:spPr/>
      <dgm:t>
        <a:bodyPr/>
        <a:lstStyle/>
        <a:p>
          <a:endParaRPr lang="en-US"/>
        </a:p>
      </dgm:t>
    </dgm:pt>
    <dgm:pt modelId="{1C627D53-1760-4289-9CF8-A39A20C7D2F7}" type="sibTrans" cxnId="{6241F072-77D1-4193-9F25-7F2D8E15F7C3}">
      <dgm:prSet/>
      <dgm:spPr/>
      <dgm:t>
        <a:bodyPr/>
        <a:lstStyle/>
        <a:p>
          <a:endParaRPr lang="en-US"/>
        </a:p>
      </dgm:t>
    </dgm:pt>
    <dgm:pt modelId="{CE4BF85C-64A7-4852-9483-661F8FF2C0C7}" type="pres">
      <dgm:prSet presAssocID="{DDC3D787-6572-46B3-BA22-89B10367D06E}" presName="vert0" presStyleCnt="0">
        <dgm:presLayoutVars>
          <dgm:dir/>
          <dgm:animOne val="branch"/>
          <dgm:animLvl val="lvl"/>
        </dgm:presLayoutVars>
      </dgm:prSet>
      <dgm:spPr/>
      <dgm:t>
        <a:bodyPr/>
        <a:lstStyle/>
        <a:p>
          <a:endParaRPr lang="en-US"/>
        </a:p>
      </dgm:t>
    </dgm:pt>
    <dgm:pt modelId="{838CA753-B526-4650-AEBE-0850F08CAD05}" type="pres">
      <dgm:prSet presAssocID="{D57069AE-B404-4AFA-97B3-C2C138B1B8F0}" presName="thickLine" presStyleLbl="alignNode1" presStyleIdx="0" presStyleCnt="2"/>
      <dgm:spPr/>
    </dgm:pt>
    <dgm:pt modelId="{B2BD8B57-D04E-4B57-8936-780E1A4CA51F}" type="pres">
      <dgm:prSet presAssocID="{D57069AE-B404-4AFA-97B3-C2C138B1B8F0}" presName="horz1" presStyleCnt="0"/>
      <dgm:spPr/>
    </dgm:pt>
    <dgm:pt modelId="{D69E17A5-7E59-47D4-9A9A-EABD54B0A860}" type="pres">
      <dgm:prSet presAssocID="{D57069AE-B404-4AFA-97B3-C2C138B1B8F0}" presName="tx1" presStyleLbl="revTx" presStyleIdx="0" presStyleCnt="2"/>
      <dgm:spPr/>
      <dgm:t>
        <a:bodyPr/>
        <a:lstStyle/>
        <a:p>
          <a:endParaRPr lang="en-US"/>
        </a:p>
      </dgm:t>
    </dgm:pt>
    <dgm:pt modelId="{C6B26931-8BB5-4E48-88CC-4D1C36F9DEC8}" type="pres">
      <dgm:prSet presAssocID="{D57069AE-B404-4AFA-97B3-C2C138B1B8F0}" presName="vert1" presStyleCnt="0"/>
      <dgm:spPr/>
    </dgm:pt>
    <dgm:pt modelId="{2EEC2059-B711-4153-AE97-F86F54491D76}" type="pres">
      <dgm:prSet presAssocID="{0B346B51-5595-4059-93C7-E3E6C0F45B30}" presName="thickLine" presStyleLbl="alignNode1" presStyleIdx="1" presStyleCnt="2"/>
      <dgm:spPr/>
    </dgm:pt>
    <dgm:pt modelId="{7655FEA3-BB68-483C-B572-6685FEDB65E2}" type="pres">
      <dgm:prSet presAssocID="{0B346B51-5595-4059-93C7-E3E6C0F45B30}" presName="horz1" presStyleCnt="0"/>
      <dgm:spPr/>
    </dgm:pt>
    <dgm:pt modelId="{0117BF57-C858-4B80-954E-460B701327F9}" type="pres">
      <dgm:prSet presAssocID="{0B346B51-5595-4059-93C7-E3E6C0F45B30}" presName="tx1" presStyleLbl="revTx" presStyleIdx="1" presStyleCnt="2"/>
      <dgm:spPr/>
      <dgm:t>
        <a:bodyPr/>
        <a:lstStyle/>
        <a:p>
          <a:endParaRPr lang="en-US"/>
        </a:p>
      </dgm:t>
    </dgm:pt>
    <dgm:pt modelId="{AF71BC0C-2A32-48AE-BC3A-D6331EC05DF0}" type="pres">
      <dgm:prSet presAssocID="{0B346B51-5595-4059-93C7-E3E6C0F45B30}" presName="vert1" presStyleCnt="0"/>
      <dgm:spPr/>
    </dgm:pt>
  </dgm:ptLst>
  <dgm:cxnLst>
    <dgm:cxn modelId="{6241F072-77D1-4193-9F25-7F2D8E15F7C3}" srcId="{DDC3D787-6572-46B3-BA22-89B10367D06E}" destId="{0B346B51-5595-4059-93C7-E3E6C0F45B30}" srcOrd="1" destOrd="0" parTransId="{CBE36C09-C93F-4E0B-B179-5C9085419034}" sibTransId="{1C627D53-1760-4289-9CF8-A39A20C7D2F7}"/>
    <dgm:cxn modelId="{99AA05E8-7353-4503-9793-32CEB6A5738C}" srcId="{DDC3D787-6572-46B3-BA22-89B10367D06E}" destId="{D57069AE-B404-4AFA-97B3-C2C138B1B8F0}" srcOrd="0" destOrd="0" parTransId="{D6A1433E-7E54-4CB6-B3FE-0F51239470B7}" sibTransId="{B64503A2-A804-438E-AAF1-259CE9177BEE}"/>
    <dgm:cxn modelId="{2BE1A70E-617E-46DF-AD83-74ED6BA3680C}" type="presOf" srcId="{D57069AE-B404-4AFA-97B3-C2C138B1B8F0}" destId="{D69E17A5-7E59-47D4-9A9A-EABD54B0A860}" srcOrd="0" destOrd="0" presId="urn:microsoft.com/office/officeart/2008/layout/LinedList"/>
    <dgm:cxn modelId="{3938D460-1447-4360-8135-71ACE83CF8DB}" type="presOf" srcId="{0B346B51-5595-4059-93C7-E3E6C0F45B30}" destId="{0117BF57-C858-4B80-954E-460B701327F9}" srcOrd="0" destOrd="0" presId="urn:microsoft.com/office/officeart/2008/layout/LinedList"/>
    <dgm:cxn modelId="{DC2ACFB9-5FA4-43A1-953E-0FC7AA371020}" type="presOf" srcId="{DDC3D787-6572-46B3-BA22-89B10367D06E}" destId="{CE4BF85C-64A7-4852-9483-661F8FF2C0C7}" srcOrd="0" destOrd="0" presId="urn:microsoft.com/office/officeart/2008/layout/LinedList"/>
    <dgm:cxn modelId="{50CBE4D6-8CD5-4C4C-85DB-ABA54C0E97EA}" type="presParOf" srcId="{CE4BF85C-64A7-4852-9483-661F8FF2C0C7}" destId="{838CA753-B526-4650-AEBE-0850F08CAD05}" srcOrd="0" destOrd="0" presId="urn:microsoft.com/office/officeart/2008/layout/LinedList"/>
    <dgm:cxn modelId="{177B0033-9EF2-4CC4-8ADA-39D8499AE1B3}" type="presParOf" srcId="{CE4BF85C-64A7-4852-9483-661F8FF2C0C7}" destId="{B2BD8B57-D04E-4B57-8936-780E1A4CA51F}" srcOrd="1" destOrd="0" presId="urn:microsoft.com/office/officeart/2008/layout/LinedList"/>
    <dgm:cxn modelId="{3DAB83C7-045D-4005-91B5-F95614E1BB44}" type="presParOf" srcId="{B2BD8B57-D04E-4B57-8936-780E1A4CA51F}" destId="{D69E17A5-7E59-47D4-9A9A-EABD54B0A860}" srcOrd="0" destOrd="0" presId="urn:microsoft.com/office/officeart/2008/layout/LinedList"/>
    <dgm:cxn modelId="{1656D05E-7CFF-4DCB-B653-14477A77CD28}" type="presParOf" srcId="{B2BD8B57-D04E-4B57-8936-780E1A4CA51F}" destId="{C6B26931-8BB5-4E48-88CC-4D1C36F9DEC8}" srcOrd="1" destOrd="0" presId="urn:microsoft.com/office/officeart/2008/layout/LinedList"/>
    <dgm:cxn modelId="{DFFBE512-3492-439E-8800-5F21E0E3A479}" type="presParOf" srcId="{CE4BF85C-64A7-4852-9483-661F8FF2C0C7}" destId="{2EEC2059-B711-4153-AE97-F86F54491D76}" srcOrd="2" destOrd="0" presId="urn:microsoft.com/office/officeart/2008/layout/LinedList"/>
    <dgm:cxn modelId="{09A5DB11-0004-4295-9BE3-258C1C0D6770}" type="presParOf" srcId="{CE4BF85C-64A7-4852-9483-661F8FF2C0C7}" destId="{7655FEA3-BB68-483C-B572-6685FEDB65E2}" srcOrd="3" destOrd="0" presId="urn:microsoft.com/office/officeart/2008/layout/LinedList"/>
    <dgm:cxn modelId="{A9588F43-F1E6-4411-AD7D-3906352A5A1E}" type="presParOf" srcId="{7655FEA3-BB68-483C-B572-6685FEDB65E2}" destId="{0117BF57-C858-4B80-954E-460B701327F9}" srcOrd="0" destOrd="0" presId="urn:microsoft.com/office/officeart/2008/layout/LinedList"/>
    <dgm:cxn modelId="{F45D4489-AEE8-4769-8549-F21592E8786A}" type="presParOf" srcId="{7655FEA3-BB68-483C-B572-6685FEDB65E2}" destId="{AF71BC0C-2A32-48AE-BC3A-D6331EC05DF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14EF60-6F15-438E-BE58-6567EEDB70B6}" type="doc">
      <dgm:prSet loTypeId="urn:microsoft.com/office/officeart/2005/8/layout/list1" loCatId="list" qsTypeId="urn:microsoft.com/office/officeart/2005/8/quickstyle/simple1" qsCatId="simple" csTypeId="urn:microsoft.com/office/officeart/2005/8/colors/accent4_2" csCatId="accent4"/>
      <dgm:spPr/>
      <dgm:t>
        <a:bodyPr/>
        <a:lstStyle/>
        <a:p>
          <a:endParaRPr lang="en-US"/>
        </a:p>
      </dgm:t>
    </dgm:pt>
    <dgm:pt modelId="{46EEDB3B-50E6-4DA3-B5A0-C839CE9C982E}">
      <dgm:prSet/>
      <dgm:spPr/>
      <dgm:t>
        <a:bodyPr/>
        <a:lstStyle/>
        <a:p>
          <a:r>
            <a:rPr lang="en-US"/>
            <a:t>Language</a:t>
          </a:r>
        </a:p>
      </dgm:t>
    </dgm:pt>
    <dgm:pt modelId="{F66C9717-A8B9-4FBB-85B2-9751996BD4B9}" type="parTrans" cxnId="{E6860BEE-9E54-4A91-8443-927AF2AB6ACD}">
      <dgm:prSet/>
      <dgm:spPr/>
      <dgm:t>
        <a:bodyPr/>
        <a:lstStyle/>
        <a:p>
          <a:endParaRPr lang="en-US"/>
        </a:p>
      </dgm:t>
    </dgm:pt>
    <dgm:pt modelId="{1D9332BA-8354-4C7B-8FD2-372777426ED0}" type="sibTrans" cxnId="{E6860BEE-9E54-4A91-8443-927AF2AB6ACD}">
      <dgm:prSet/>
      <dgm:spPr/>
      <dgm:t>
        <a:bodyPr/>
        <a:lstStyle/>
        <a:p>
          <a:endParaRPr lang="en-US"/>
        </a:p>
      </dgm:t>
    </dgm:pt>
    <dgm:pt modelId="{48CED431-C0CC-406D-B5CD-386CE45BDFA4}">
      <dgm:prSet/>
      <dgm:spPr/>
      <dgm:t>
        <a:bodyPr/>
        <a:lstStyle/>
        <a:p>
          <a:r>
            <a:rPr lang="en-US"/>
            <a:t>Religion</a:t>
          </a:r>
        </a:p>
      </dgm:t>
    </dgm:pt>
    <dgm:pt modelId="{E747E875-DEB6-43B2-B1BF-3B4B675CACBC}" type="parTrans" cxnId="{53A4EB51-6B9B-49E1-8117-CBC2E6F3B127}">
      <dgm:prSet/>
      <dgm:spPr/>
      <dgm:t>
        <a:bodyPr/>
        <a:lstStyle/>
        <a:p>
          <a:endParaRPr lang="en-US"/>
        </a:p>
      </dgm:t>
    </dgm:pt>
    <dgm:pt modelId="{3437FC26-79F4-4858-9419-88884E973C24}" type="sibTrans" cxnId="{53A4EB51-6B9B-49E1-8117-CBC2E6F3B127}">
      <dgm:prSet/>
      <dgm:spPr/>
      <dgm:t>
        <a:bodyPr/>
        <a:lstStyle/>
        <a:p>
          <a:endParaRPr lang="en-US"/>
        </a:p>
      </dgm:t>
    </dgm:pt>
    <dgm:pt modelId="{85945FAE-ED26-40F0-B050-2C4866B424DA}">
      <dgm:prSet/>
      <dgm:spPr/>
      <dgm:t>
        <a:bodyPr/>
        <a:lstStyle/>
        <a:p>
          <a:r>
            <a:rPr lang="en-US"/>
            <a:t>Customs</a:t>
          </a:r>
        </a:p>
      </dgm:t>
    </dgm:pt>
    <dgm:pt modelId="{ADFA8AD3-9492-4B24-AB76-5F12BC8ED6F1}" type="parTrans" cxnId="{CD1E373A-171C-4E7B-B33F-733993AEC26B}">
      <dgm:prSet/>
      <dgm:spPr/>
      <dgm:t>
        <a:bodyPr/>
        <a:lstStyle/>
        <a:p>
          <a:endParaRPr lang="en-US"/>
        </a:p>
      </dgm:t>
    </dgm:pt>
    <dgm:pt modelId="{998106EB-AE7B-4BB2-A2E5-39470FEDC2F5}" type="sibTrans" cxnId="{CD1E373A-171C-4E7B-B33F-733993AEC26B}">
      <dgm:prSet/>
      <dgm:spPr/>
      <dgm:t>
        <a:bodyPr/>
        <a:lstStyle/>
        <a:p>
          <a:endParaRPr lang="en-US"/>
        </a:p>
      </dgm:t>
    </dgm:pt>
    <dgm:pt modelId="{D908671C-A850-4AF6-BCF4-60D69DC1E802}">
      <dgm:prSet/>
      <dgm:spPr/>
      <dgm:t>
        <a:bodyPr/>
        <a:lstStyle/>
        <a:p>
          <a:r>
            <a:rPr lang="en-US"/>
            <a:t>Government</a:t>
          </a:r>
        </a:p>
      </dgm:t>
    </dgm:pt>
    <dgm:pt modelId="{A014B431-ED3E-41AE-A965-D523091227E3}" type="parTrans" cxnId="{16389066-017D-467E-87E0-73AE42D87D54}">
      <dgm:prSet/>
      <dgm:spPr/>
      <dgm:t>
        <a:bodyPr/>
        <a:lstStyle/>
        <a:p>
          <a:endParaRPr lang="en-US"/>
        </a:p>
      </dgm:t>
    </dgm:pt>
    <dgm:pt modelId="{2B359D49-72FB-4DB7-AAC0-FB6E91FA6F10}" type="sibTrans" cxnId="{16389066-017D-467E-87E0-73AE42D87D54}">
      <dgm:prSet/>
      <dgm:spPr/>
      <dgm:t>
        <a:bodyPr/>
        <a:lstStyle/>
        <a:p>
          <a:endParaRPr lang="en-US"/>
        </a:p>
      </dgm:t>
    </dgm:pt>
    <dgm:pt modelId="{0A37E581-9FF7-4B06-955A-A6007E34F722}">
      <dgm:prSet/>
      <dgm:spPr/>
      <dgm:t>
        <a:bodyPr/>
        <a:lstStyle/>
        <a:p>
          <a:r>
            <a:rPr lang="en-US" dirty="0"/>
            <a:t>Political status</a:t>
          </a:r>
        </a:p>
      </dgm:t>
    </dgm:pt>
    <dgm:pt modelId="{536E7C0A-BAC7-4F4B-BF1B-21D937DF1C39}" type="parTrans" cxnId="{16E902D8-384D-4EA1-9759-AD557108CF84}">
      <dgm:prSet/>
      <dgm:spPr/>
      <dgm:t>
        <a:bodyPr/>
        <a:lstStyle/>
        <a:p>
          <a:endParaRPr lang="en-US"/>
        </a:p>
      </dgm:t>
    </dgm:pt>
    <dgm:pt modelId="{757FAC17-9344-4FD9-91D0-D66081F3AA62}" type="sibTrans" cxnId="{16E902D8-384D-4EA1-9759-AD557108CF84}">
      <dgm:prSet/>
      <dgm:spPr/>
      <dgm:t>
        <a:bodyPr/>
        <a:lstStyle/>
        <a:p>
          <a:endParaRPr lang="en-US"/>
        </a:p>
      </dgm:t>
    </dgm:pt>
    <dgm:pt modelId="{A4E00604-D021-4B62-8CE7-6B00EDA875AA}">
      <dgm:prSet/>
      <dgm:spPr/>
      <dgm:t>
        <a:bodyPr/>
        <a:lstStyle/>
        <a:p>
          <a:r>
            <a:rPr lang="en-US" dirty="0"/>
            <a:t>Structure</a:t>
          </a:r>
        </a:p>
      </dgm:t>
    </dgm:pt>
    <dgm:pt modelId="{B13AD45F-6A11-46BF-B32E-3030F405D45B}" type="parTrans" cxnId="{0CEF4736-B8FC-4E15-9717-92F2D37C8CC1}">
      <dgm:prSet/>
      <dgm:spPr/>
      <dgm:t>
        <a:bodyPr/>
        <a:lstStyle/>
        <a:p>
          <a:endParaRPr lang="en-US"/>
        </a:p>
      </dgm:t>
    </dgm:pt>
    <dgm:pt modelId="{07B4C457-E303-42E9-825C-DD08C0F4DC1F}" type="sibTrans" cxnId="{0CEF4736-B8FC-4E15-9717-92F2D37C8CC1}">
      <dgm:prSet/>
      <dgm:spPr/>
      <dgm:t>
        <a:bodyPr/>
        <a:lstStyle/>
        <a:p>
          <a:endParaRPr lang="en-US"/>
        </a:p>
      </dgm:t>
    </dgm:pt>
    <dgm:pt modelId="{40962BFE-3A0A-41D4-8D18-4BEE2B506A8F}">
      <dgm:prSet/>
      <dgm:spPr/>
      <dgm:t>
        <a:bodyPr/>
        <a:lstStyle/>
        <a:p>
          <a:r>
            <a:rPr lang="en-US"/>
            <a:t>Membership</a:t>
          </a:r>
        </a:p>
      </dgm:t>
    </dgm:pt>
    <dgm:pt modelId="{EC1CF1B5-261E-4933-8DC5-058B05220864}" type="parTrans" cxnId="{D6762B7C-6B75-44AC-BA92-174A9CF4A1E8}">
      <dgm:prSet/>
      <dgm:spPr/>
      <dgm:t>
        <a:bodyPr/>
        <a:lstStyle/>
        <a:p>
          <a:endParaRPr lang="en-US"/>
        </a:p>
      </dgm:t>
    </dgm:pt>
    <dgm:pt modelId="{D6F78A76-BE0E-44B5-B389-4DF77960C9D5}" type="sibTrans" cxnId="{D6762B7C-6B75-44AC-BA92-174A9CF4A1E8}">
      <dgm:prSet/>
      <dgm:spPr/>
      <dgm:t>
        <a:bodyPr/>
        <a:lstStyle/>
        <a:p>
          <a:endParaRPr lang="en-US"/>
        </a:p>
      </dgm:t>
    </dgm:pt>
    <dgm:pt modelId="{12E27BB6-91C4-4708-8B28-874DEA285D68}">
      <dgm:prSet/>
      <dgm:spPr/>
      <dgm:t>
        <a:bodyPr/>
        <a:lstStyle/>
        <a:p>
          <a:r>
            <a:rPr lang="en-US" dirty="0"/>
            <a:t>Resources</a:t>
          </a:r>
        </a:p>
      </dgm:t>
    </dgm:pt>
    <dgm:pt modelId="{BF5A6AD9-8B34-40F3-BF77-D0B6E2477F10}" type="parTrans" cxnId="{D6B50AF3-66D0-4D69-A9D4-9EEEDC030935}">
      <dgm:prSet/>
      <dgm:spPr/>
      <dgm:t>
        <a:bodyPr/>
        <a:lstStyle/>
        <a:p>
          <a:endParaRPr lang="en-US"/>
        </a:p>
      </dgm:t>
    </dgm:pt>
    <dgm:pt modelId="{D442AC9C-48A0-4558-9745-6C9E89271EEE}" type="sibTrans" cxnId="{D6B50AF3-66D0-4D69-A9D4-9EEEDC030935}">
      <dgm:prSet/>
      <dgm:spPr/>
      <dgm:t>
        <a:bodyPr/>
        <a:lstStyle/>
        <a:p>
          <a:endParaRPr lang="en-US"/>
        </a:p>
      </dgm:t>
    </dgm:pt>
    <dgm:pt modelId="{1D99100B-0D18-44F0-AA1F-D6D197927EE7}" type="pres">
      <dgm:prSet presAssocID="{7814EF60-6F15-438E-BE58-6567EEDB70B6}" presName="linear" presStyleCnt="0">
        <dgm:presLayoutVars>
          <dgm:dir/>
          <dgm:animLvl val="lvl"/>
          <dgm:resizeHandles val="exact"/>
        </dgm:presLayoutVars>
      </dgm:prSet>
      <dgm:spPr/>
      <dgm:t>
        <a:bodyPr/>
        <a:lstStyle/>
        <a:p>
          <a:endParaRPr lang="en-US"/>
        </a:p>
      </dgm:t>
    </dgm:pt>
    <dgm:pt modelId="{10F18B5D-CEA1-4E3B-84F8-4A68CFBD1D2B}" type="pres">
      <dgm:prSet presAssocID="{46EEDB3B-50E6-4DA3-B5A0-C839CE9C982E}" presName="parentLin" presStyleCnt="0"/>
      <dgm:spPr/>
    </dgm:pt>
    <dgm:pt modelId="{72B6DAB7-0B90-464F-9FD9-06003DC3F7A8}" type="pres">
      <dgm:prSet presAssocID="{46EEDB3B-50E6-4DA3-B5A0-C839CE9C982E}" presName="parentLeftMargin" presStyleLbl="node1" presStyleIdx="0" presStyleCnt="4"/>
      <dgm:spPr/>
      <dgm:t>
        <a:bodyPr/>
        <a:lstStyle/>
        <a:p>
          <a:endParaRPr lang="en-US"/>
        </a:p>
      </dgm:t>
    </dgm:pt>
    <dgm:pt modelId="{50A9726E-63B6-4F9F-9165-756A2F8E9428}" type="pres">
      <dgm:prSet presAssocID="{46EEDB3B-50E6-4DA3-B5A0-C839CE9C982E}" presName="parentText" presStyleLbl="node1" presStyleIdx="0" presStyleCnt="4">
        <dgm:presLayoutVars>
          <dgm:chMax val="0"/>
          <dgm:bulletEnabled val="1"/>
        </dgm:presLayoutVars>
      </dgm:prSet>
      <dgm:spPr/>
      <dgm:t>
        <a:bodyPr/>
        <a:lstStyle/>
        <a:p>
          <a:endParaRPr lang="en-US"/>
        </a:p>
      </dgm:t>
    </dgm:pt>
    <dgm:pt modelId="{0F4F71FF-33AF-45CF-AB79-726E2B13789A}" type="pres">
      <dgm:prSet presAssocID="{46EEDB3B-50E6-4DA3-B5A0-C839CE9C982E}" presName="negativeSpace" presStyleCnt="0"/>
      <dgm:spPr/>
    </dgm:pt>
    <dgm:pt modelId="{101F97A4-6467-4E60-B67E-2A90F363BF83}" type="pres">
      <dgm:prSet presAssocID="{46EEDB3B-50E6-4DA3-B5A0-C839CE9C982E}" presName="childText" presStyleLbl="conFgAcc1" presStyleIdx="0" presStyleCnt="4">
        <dgm:presLayoutVars>
          <dgm:bulletEnabled val="1"/>
        </dgm:presLayoutVars>
      </dgm:prSet>
      <dgm:spPr/>
    </dgm:pt>
    <dgm:pt modelId="{77D1E431-3922-47F5-B533-88A77211CFB2}" type="pres">
      <dgm:prSet presAssocID="{1D9332BA-8354-4C7B-8FD2-372777426ED0}" presName="spaceBetweenRectangles" presStyleCnt="0"/>
      <dgm:spPr/>
    </dgm:pt>
    <dgm:pt modelId="{5A3C197E-34CB-48F0-BC0A-706070011C50}" type="pres">
      <dgm:prSet presAssocID="{48CED431-C0CC-406D-B5CD-386CE45BDFA4}" presName="parentLin" presStyleCnt="0"/>
      <dgm:spPr/>
    </dgm:pt>
    <dgm:pt modelId="{44A326FB-D3CC-4428-9AAA-D7DED3788699}" type="pres">
      <dgm:prSet presAssocID="{48CED431-C0CC-406D-B5CD-386CE45BDFA4}" presName="parentLeftMargin" presStyleLbl="node1" presStyleIdx="0" presStyleCnt="4"/>
      <dgm:spPr/>
      <dgm:t>
        <a:bodyPr/>
        <a:lstStyle/>
        <a:p>
          <a:endParaRPr lang="en-US"/>
        </a:p>
      </dgm:t>
    </dgm:pt>
    <dgm:pt modelId="{724F2815-2D06-4B99-BA2F-F7AE449CF082}" type="pres">
      <dgm:prSet presAssocID="{48CED431-C0CC-406D-B5CD-386CE45BDFA4}" presName="parentText" presStyleLbl="node1" presStyleIdx="1" presStyleCnt="4">
        <dgm:presLayoutVars>
          <dgm:chMax val="0"/>
          <dgm:bulletEnabled val="1"/>
        </dgm:presLayoutVars>
      </dgm:prSet>
      <dgm:spPr/>
      <dgm:t>
        <a:bodyPr/>
        <a:lstStyle/>
        <a:p>
          <a:endParaRPr lang="en-US"/>
        </a:p>
      </dgm:t>
    </dgm:pt>
    <dgm:pt modelId="{876B5F46-3E71-41ED-922E-DC762F832CA9}" type="pres">
      <dgm:prSet presAssocID="{48CED431-C0CC-406D-B5CD-386CE45BDFA4}" presName="negativeSpace" presStyleCnt="0"/>
      <dgm:spPr/>
    </dgm:pt>
    <dgm:pt modelId="{8B15F7F7-EB08-42D5-9A6C-ED506C4E8317}" type="pres">
      <dgm:prSet presAssocID="{48CED431-C0CC-406D-B5CD-386CE45BDFA4}" presName="childText" presStyleLbl="conFgAcc1" presStyleIdx="1" presStyleCnt="4">
        <dgm:presLayoutVars>
          <dgm:bulletEnabled val="1"/>
        </dgm:presLayoutVars>
      </dgm:prSet>
      <dgm:spPr/>
    </dgm:pt>
    <dgm:pt modelId="{A80FBE8C-E88F-4FF6-98B9-01F17DCB2DE5}" type="pres">
      <dgm:prSet presAssocID="{3437FC26-79F4-4858-9419-88884E973C24}" presName="spaceBetweenRectangles" presStyleCnt="0"/>
      <dgm:spPr/>
    </dgm:pt>
    <dgm:pt modelId="{50137AFA-2A84-4C49-88FE-2DC7C9A5C398}" type="pres">
      <dgm:prSet presAssocID="{85945FAE-ED26-40F0-B050-2C4866B424DA}" presName="parentLin" presStyleCnt="0"/>
      <dgm:spPr/>
    </dgm:pt>
    <dgm:pt modelId="{0CA423F2-8147-4650-A34D-E89723773BA2}" type="pres">
      <dgm:prSet presAssocID="{85945FAE-ED26-40F0-B050-2C4866B424DA}" presName="parentLeftMargin" presStyleLbl="node1" presStyleIdx="1" presStyleCnt="4"/>
      <dgm:spPr/>
      <dgm:t>
        <a:bodyPr/>
        <a:lstStyle/>
        <a:p>
          <a:endParaRPr lang="en-US"/>
        </a:p>
      </dgm:t>
    </dgm:pt>
    <dgm:pt modelId="{1A8BCEB2-A4AD-45AC-8DF9-32F33D9B1DCC}" type="pres">
      <dgm:prSet presAssocID="{85945FAE-ED26-40F0-B050-2C4866B424DA}" presName="parentText" presStyleLbl="node1" presStyleIdx="2" presStyleCnt="4">
        <dgm:presLayoutVars>
          <dgm:chMax val="0"/>
          <dgm:bulletEnabled val="1"/>
        </dgm:presLayoutVars>
      </dgm:prSet>
      <dgm:spPr/>
      <dgm:t>
        <a:bodyPr/>
        <a:lstStyle/>
        <a:p>
          <a:endParaRPr lang="en-US"/>
        </a:p>
      </dgm:t>
    </dgm:pt>
    <dgm:pt modelId="{7B191ED3-929D-4351-8548-FC6ECB9822CF}" type="pres">
      <dgm:prSet presAssocID="{85945FAE-ED26-40F0-B050-2C4866B424DA}" presName="negativeSpace" presStyleCnt="0"/>
      <dgm:spPr/>
    </dgm:pt>
    <dgm:pt modelId="{DF8795F5-81DB-4E65-BD40-3D02AB8D3332}" type="pres">
      <dgm:prSet presAssocID="{85945FAE-ED26-40F0-B050-2C4866B424DA}" presName="childText" presStyleLbl="conFgAcc1" presStyleIdx="2" presStyleCnt="4">
        <dgm:presLayoutVars>
          <dgm:bulletEnabled val="1"/>
        </dgm:presLayoutVars>
      </dgm:prSet>
      <dgm:spPr/>
    </dgm:pt>
    <dgm:pt modelId="{AEB0B0C0-B811-404D-AC6C-FDCB9DBB8387}" type="pres">
      <dgm:prSet presAssocID="{998106EB-AE7B-4BB2-A2E5-39470FEDC2F5}" presName="spaceBetweenRectangles" presStyleCnt="0"/>
      <dgm:spPr/>
    </dgm:pt>
    <dgm:pt modelId="{2BA7B498-CA35-4DDC-96FB-8964F198AEDC}" type="pres">
      <dgm:prSet presAssocID="{D908671C-A850-4AF6-BCF4-60D69DC1E802}" presName="parentLin" presStyleCnt="0"/>
      <dgm:spPr/>
    </dgm:pt>
    <dgm:pt modelId="{1FDEB4B3-FB03-48CF-B26C-C50DA0193503}" type="pres">
      <dgm:prSet presAssocID="{D908671C-A850-4AF6-BCF4-60D69DC1E802}" presName="parentLeftMargin" presStyleLbl="node1" presStyleIdx="2" presStyleCnt="4"/>
      <dgm:spPr/>
      <dgm:t>
        <a:bodyPr/>
        <a:lstStyle/>
        <a:p>
          <a:endParaRPr lang="en-US"/>
        </a:p>
      </dgm:t>
    </dgm:pt>
    <dgm:pt modelId="{CD580DB8-F664-43D0-9EA0-F5AA7963BF51}" type="pres">
      <dgm:prSet presAssocID="{D908671C-A850-4AF6-BCF4-60D69DC1E802}" presName="parentText" presStyleLbl="node1" presStyleIdx="3" presStyleCnt="4">
        <dgm:presLayoutVars>
          <dgm:chMax val="0"/>
          <dgm:bulletEnabled val="1"/>
        </dgm:presLayoutVars>
      </dgm:prSet>
      <dgm:spPr/>
      <dgm:t>
        <a:bodyPr/>
        <a:lstStyle/>
        <a:p>
          <a:endParaRPr lang="en-US"/>
        </a:p>
      </dgm:t>
    </dgm:pt>
    <dgm:pt modelId="{7D1BB7E7-B0DB-4817-B9C4-AC255FEBD571}" type="pres">
      <dgm:prSet presAssocID="{D908671C-A850-4AF6-BCF4-60D69DC1E802}" presName="negativeSpace" presStyleCnt="0"/>
      <dgm:spPr/>
    </dgm:pt>
    <dgm:pt modelId="{D138966C-22A4-483E-98A2-732B64F9478C}" type="pres">
      <dgm:prSet presAssocID="{D908671C-A850-4AF6-BCF4-60D69DC1E802}" presName="childText" presStyleLbl="conFgAcc1" presStyleIdx="3" presStyleCnt="4">
        <dgm:presLayoutVars>
          <dgm:bulletEnabled val="1"/>
        </dgm:presLayoutVars>
      </dgm:prSet>
      <dgm:spPr/>
      <dgm:t>
        <a:bodyPr/>
        <a:lstStyle/>
        <a:p>
          <a:endParaRPr lang="en-US"/>
        </a:p>
      </dgm:t>
    </dgm:pt>
  </dgm:ptLst>
  <dgm:cxnLst>
    <dgm:cxn modelId="{CE2184E8-0A2D-433A-9606-547ADE0B78AB}" type="presOf" srcId="{D908671C-A850-4AF6-BCF4-60D69DC1E802}" destId="{CD580DB8-F664-43D0-9EA0-F5AA7963BF51}" srcOrd="1" destOrd="0" presId="urn:microsoft.com/office/officeart/2005/8/layout/list1"/>
    <dgm:cxn modelId="{D6762B7C-6B75-44AC-BA92-174A9CF4A1E8}" srcId="{D908671C-A850-4AF6-BCF4-60D69DC1E802}" destId="{40962BFE-3A0A-41D4-8D18-4BEE2B506A8F}" srcOrd="2" destOrd="0" parTransId="{EC1CF1B5-261E-4933-8DC5-058B05220864}" sibTransId="{D6F78A76-BE0E-44B5-B389-4DF77960C9D5}"/>
    <dgm:cxn modelId="{2E36BB64-C33E-4A1C-95BC-48622B8241E4}" type="presOf" srcId="{48CED431-C0CC-406D-B5CD-386CE45BDFA4}" destId="{724F2815-2D06-4B99-BA2F-F7AE449CF082}" srcOrd="1" destOrd="0" presId="urn:microsoft.com/office/officeart/2005/8/layout/list1"/>
    <dgm:cxn modelId="{D6B50AF3-66D0-4D69-A9D4-9EEEDC030935}" srcId="{D908671C-A850-4AF6-BCF4-60D69DC1E802}" destId="{12E27BB6-91C4-4708-8B28-874DEA285D68}" srcOrd="3" destOrd="0" parTransId="{BF5A6AD9-8B34-40F3-BF77-D0B6E2477F10}" sibTransId="{D442AC9C-48A0-4558-9745-6C9E89271EEE}"/>
    <dgm:cxn modelId="{2951F6F8-B171-492F-9C6C-6557CF4867EE}" type="presOf" srcId="{0A37E581-9FF7-4B06-955A-A6007E34F722}" destId="{D138966C-22A4-483E-98A2-732B64F9478C}" srcOrd="0" destOrd="0" presId="urn:microsoft.com/office/officeart/2005/8/layout/list1"/>
    <dgm:cxn modelId="{5A80893E-ACA7-4141-A988-CC8A410D66A7}" type="presOf" srcId="{40962BFE-3A0A-41D4-8D18-4BEE2B506A8F}" destId="{D138966C-22A4-483E-98A2-732B64F9478C}" srcOrd="0" destOrd="2" presId="urn:microsoft.com/office/officeart/2005/8/layout/list1"/>
    <dgm:cxn modelId="{472615D2-BB38-4A27-866F-884E872DD84B}" type="presOf" srcId="{85945FAE-ED26-40F0-B050-2C4866B424DA}" destId="{1A8BCEB2-A4AD-45AC-8DF9-32F33D9B1DCC}" srcOrd="1" destOrd="0" presId="urn:microsoft.com/office/officeart/2005/8/layout/list1"/>
    <dgm:cxn modelId="{9914FFF6-19E3-48E3-BB6D-E51755A1F651}" type="presOf" srcId="{12E27BB6-91C4-4708-8B28-874DEA285D68}" destId="{D138966C-22A4-483E-98A2-732B64F9478C}" srcOrd="0" destOrd="3" presId="urn:microsoft.com/office/officeart/2005/8/layout/list1"/>
    <dgm:cxn modelId="{CD1E373A-171C-4E7B-B33F-733993AEC26B}" srcId="{7814EF60-6F15-438E-BE58-6567EEDB70B6}" destId="{85945FAE-ED26-40F0-B050-2C4866B424DA}" srcOrd="2" destOrd="0" parTransId="{ADFA8AD3-9492-4B24-AB76-5F12BC8ED6F1}" sibTransId="{998106EB-AE7B-4BB2-A2E5-39470FEDC2F5}"/>
    <dgm:cxn modelId="{16E902D8-384D-4EA1-9759-AD557108CF84}" srcId="{D908671C-A850-4AF6-BCF4-60D69DC1E802}" destId="{0A37E581-9FF7-4B06-955A-A6007E34F722}" srcOrd="0" destOrd="0" parTransId="{536E7C0A-BAC7-4F4B-BF1B-21D937DF1C39}" sibTransId="{757FAC17-9344-4FD9-91D0-D66081F3AA62}"/>
    <dgm:cxn modelId="{A3B8C551-00C4-472E-AB76-DF41C3E24562}" type="presOf" srcId="{7814EF60-6F15-438E-BE58-6567EEDB70B6}" destId="{1D99100B-0D18-44F0-AA1F-D6D197927EE7}" srcOrd="0" destOrd="0" presId="urn:microsoft.com/office/officeart/2005/8/layout/list1"/>
    <dgm:cxn modelId="{A63D3205-2ACA-431B-AF47-B62009984D77}" type="presOf" srcId="{A4E00604-D021-4B62-8CE7-6B00EDA875AA}" destId="{D138966C-22A4-483E-98A2-732B64F9478C}" srcOrd="0" destOrd="1" presId="urn:microsoft.com/office/officeart/2005/8/layout/list1"/>
    <dgm:cxn modelId="{5F09E90D-EC9D-48BE-B249-D2974CCF40CF}" type="presOf" srcId="{85945FAE-ED26-40F0-B050-2C4866B424DA}" destId="{0CA423F2-8147-4650-A34D-E89723773BA2}" srcOrd="0" destOrd="0" presId="urn:microsoft.com/office/officeart/2005/8/layout/list1"/>
    <dgm:cxn modelId="{5F7B3C1D-7F7B-4892-9026-ECC0B53D8C43}" type="presOf" srcId="{46EEDB3B-50E6-4DA3-B5A0-C839CE9C982E}" destId="{50A9726E-63B6-4F9F-9165-756A2F8E9428}" srcOrd="1" destOrd="0" presId="urn:microsoft.com/office/officeart/2005/8/layout/list1"/>
    <dgm:cxn modelId="{40ADAF1C-AC04-4150-BE69-3666C4A1F5FC}" type="presOf" srcId="{48CED431-C0CC-406D-B5CD-386CE45BDFA4}" destId="{44A326FB-D3CC-4428-9AAA-D7DED3788699}" srcOrd="0" destOrd="0" presId="urn:microsoft.com/office/officeart/2005/8/layout/list1"/>
    <dgm:cxn modelId="{E6860BEE-9E54-4A91-8443-927AF2AB6ACD}" srcId="{7814EF60-6F15-438E-BE58-6567EEDB70B6}" destId="{46EEDB3B-50E6-4DA3-B5A0-C839CE9C982E}" srcOrd="0" destOrd="0" parTransId="{F66C9717-A8B9-4FBB-85B2-9751996BD4B9}" sibTransId="{1D9332BA-8354-4C7B-8FD2-372777426ED0}"/>
    <dgm:cxn modelId="{53A4EB51-6B9B-49E1-8117-CBC2E6F3B127}" srcId="{7814EF60-6F15-438E-BE58-6567EEDB70B6}" destId="{48CED431-C0CC-406D-B5CD-386CE45BDFA4}" srcOrd="1" destOrd="0" parTransId="{E747E875-DEB6-43B2-B1BF-3B4B675CACBC}" sibTransId="{3437FC26-79F4-4858-9419-88884E973C24}"/>
    <dgm:cxn modelId="{16389066-017D-467E-87E0-73AE42D87D54}" srcId="{7814EF60-6F15-438E-BE58-6567EEDB70B6}" destId="{D908671C-A850-4AF6-BCF4-60D69DC1E802}" srcOrd="3" destOrd="0" parTransId="{A014B431-ED3E-41AE-A965-D523091227E3}" sibTransId="{2B359D49-72FB-4DB7-AAC0-FB6E91FA6F10}"/>
    <dgm:cxn modelId="{AAD336E8-2D5F-425F-9D33-545A75115E0C}" type="presOf" srcId="{D908671C-A850-4AF6-BCF4-60D69DC1E802}" destId="{1FDEB4B3-FB03-48CF-B26C-C50DA0193503}" srcOrd="0" destOrd="0" presId="urn:microsoft.com/office/officeart/2005/8/layout/list1"/>
    <dgm:cxn modelId="{2517B457-2403-4719-83D1-B9F0ECBB9163}" type="presOf" srcId="{46EEDB3B-50E6-4DA3-B5A0-C839CE9C982E}" destId="{72B6DAB7-0B90-464F-9FD9-06003DC3F7A8}" srcOrd="0" destOrd="0" presId="urn:microsoft.com/office/officeart/2005/8/layout/list1"/>
    <dgm:cxn modelId="{0CEF4736-B8FC-4E15-9717-92F2D37C8CC1}" srcId="{D908671C-A850-4AF6-BCF4-60D69DC1E802}" destId="{A4E00604-D021-4B62-8CE7-6B00EDA875AA}" srcOrd="1" destOrd="0" parTransId="{B13AD45F-6A11-46BF-B32E-3030F405D45B}" sibTransId="{07B4C457-E303-42E9-825C-DD08C0F4DC1F}"/>
    <dgm:cxn modelId="{0E03CA47-94F5-4553-9C47-0F9A324A3B8E}" type="presParOf" srcId="{1D99100B-0D18-44F0-AA1F-D6D197927EE7}" destId="{10F18B5D-CEA1-4E3B-84F8-4A68CFBD1D2B}" srcOrd="0" destOrd="0" presId="urn:microsoft.com/office/officeart/2005/8/layout/list1"/>
    <dgm:cxn modelId="{B82D8E67-9F38-4567-9C72-0F60C1631313}" type="presParOf" srcId="{10F18B5D-CEA1-4E3B-84F8-4A68CFBD1D2B}" destId="{72B6DAB7-0B90-464F-9FD9-06003DC3F7A8}" srcOrd="0" destOrd="0" presId="urn:microsoft.com/office/officeart/2005/8/layout/list1"/>
    <dgm:cxn modelId="{CD6C17CE-97F3-403F-9118-5C4D5333C996}" type="presParOf" srcId="{10F18B5D-CEA1-4E3B-84F8-4A68CFBD1D2B}" destId="{50A9726E-63B6-4F9F-9165-756A2F8E9428}" srcOrd="1" destOrd="0" presId="urn:microsoft.com/office/officeart/2005/8/layout/list1"/>
    <dgm:cxn modelId="{19F6BCE6-3707-4C87-8CEF-5F07BAA6B442}" type="presParOf" srcId="{1D99100B-0D18-44F0-AA1F-D6D197927EE7}" destId="{0F4F71FF-33AF-45CF-AB79-726E2B13789A}" srcOrd="1" destOrd="0" presId="urn:microsoft.com/office/officeart/2005/8/layout/list1"/>
    <dgm:cxn modelId="{5B67E389-F1EE-4D9B-AA72-880C9594CD1E}" type="presParOf" srcId="{1D99100B-0D18-44F0-AA1F-D6D197927EE7}" destId="{101F97A4-6467-4E60-B67E-2A90F363BF83}" srcOrd="2" destOrd="0" presId="urn:microsoft.com/office/officeart/2005/8/layout/list1"/>
    <dgm:cxn modelId="{5B151ED1-697A-4F48-82AA-5BE69E0F1FCD}" type="presParOf" srcId="{1D99100B-0D18-44F0-AA1F-D6D197927EE7}" destId="{77D1E431-3922-47F5-B533-88A77211CFB2}" srcOrd="3" destOrd="0" presId="urn:microsoft.com/office/officeart/2005/8/layout/list1"/>
    <dgm:cxn modelId="{C818146D-1B7E-43CB-8778-86206E4702D0}" type="presParOf" srcId="{1D99100B-0D18-44F0-AA1F-D6D197927EE7}" destId="{5A3C197E-34CB-48F0-BC0A-706070011C50}" srcOrd="4" destOrd="0" presId="urn:microsoft.com/office/officeart/2005/8/layout/list1"/>
    <dgm:cxn modelId="{317A5CFD-28FD-4E0C-B03C-38241CDE6142}" type="presParOf" srcId="{5A3C197E-34CB-48F0-BC0A-706070011C50}" destId="{44A326FB-D3CC-4428-9AAA-D7DED3788699}" srcOrd="0" destOrd="0" presId="urn:microsoft.com/office/officeart/2005/8/layout/list1"/>
    <dgm:cxn modelId="{F45CBFDB-8C85-4E6D-863D-9E3008BABBA4}" type="presParOf" srcId="{5A3C197E-34CB-48F0-BC0A-706070011C50}" destId="{724F2815-2D06-4B99-BA2F-F7AE449CF082}" srcOrd="1" destOrd="0" presId="urn:microsoft.com/office/officeart/2005/8/layout/list1"/>
    <dgm:cxn modelId="{521ED486-E60A-49E4-BE54-4DA3E6DDDFA1}" type="presParOf" srcId="{1D99100B-0D18-44F0-AA1F-D6D197927EE7}" destId="{876B5F46-3E71-41ED-922E-DC762F832CA9}" srcOrd="5" destOrd="0" presId="urn:microsoft.com/office/officeart/2005/8/layout/list1"/>
    <dgm:cxn modelId="{D89EDEDD-25D7-4E68-B9C7-2B898A8B8EFF}" type="presParOf" srcId="{1D99100B-0D18-44F0-AA1F-D6D197927EE7}" destId="{8B15F7F7-EB08-42D5-9A6C-ED506C4E8317}" srcOrd="6" destOrd="0" presId="urn:microsoft.com/office/officeart/2005/8/layout/list1"/>
    <dgm:cxn modelId="{6CD7B49E-F243-4395-8480-47813C519C70}" type="presParOf" srcId="{1D99100B-0D18-44F0-AA1F-D6D197927EE7}" destId="{A80FBE8C-E88F-4FF6-98B9-01F17DCB2DE5}" srcOrd="7" destOrd="0" presId="urn:microsoft.com/office/officeart/2005/8/layout/list1"/>
    <dgm:cxn modelId="{F5217AB9-4D2F-4082-A14C-6C6541B2B8C1}" type="presParOf" srcId="{1D99100B-0D18-44F0-AA1F-D6D197927EE7}" destId="{50137AFA-2A84-4C49-88FE-2DC7C9A5C398}" srcOrd="8" destOrd="0" presId="urn:microsoft.com/office/officeart/2005/8/layout/list1"/>
    <dgm:cxn modelId="{D4DF969A-8101-44EF-8563-4D27E428D9A4}" type="presParOf" srcId="{50137AFA-2A84-4C49-88FE-2DC7C9A5C398}" destId="{0CA423F2-8147-4650-A34D-E89723773BA2}" srcOrd="0" destOrd="0" presId="urn:microsoft.com/office/officeart/2005/8/layout/list1"/>
    <dgm:cxn modelId="{5E25782E-7287-4B51-BF90-B4E380B12EBC}" type="presParOf" srcId="{50137AFA-2A84-4C49-88FE-2DC7C9A5C398}" destId="{1A8BCEB2-A4AD-45AC-8DF9-32F33D9B1DCC}" srcOrd="1" destOrd="0" presId="urn:microsoft.com/office/officeart/2005/8/layout/list1"/>
    <dgm:cxn modelId="{E6CE0102-E2B5-4346-95D4-7C2A0076EE76}" type="presParOf" srcId="{1D99100B-0D18-44F0-AA1F-D6D197927EE7}" destId="{7B191ED3-929D-4351-8548-FC6ECB9822CF}" srcOrd="9" destOrd="0" presId="urn:microsoft.com/office/officeart/2005/8/layout/list1"/>
    <dgm:cxn modelId="{A075651C-B526-4863-87F6-63C992F3C9D6}" type="presParOf" srcId="{1D99100B-0D18-44F0-AA1F-D6D197927EE7}" destId="{DF8795F5-81DB-4E65-BD40-3D02AB8D3332}" srcOrd="10" destOrd="0" presId="urn:microsoft.com/office/officeart/2005/8/layout/list1"/>
    <dgm:cxn modelId="{F93B849A-E88B-4FF5-B9BD-D15F6E314F24}" type="presParOf" srcId="{1D99100B-0D18-44F0-AA1F-D6D197927EE7}" destId="{AEB0B0C0-B811-404D-AC6C-FDCB9DBB8387}" srcOrd="11" destOrd="0" presId="urn:microsoft.com/office/officeart/2005/8/layout/list1"/>
    <dgm:cxn modelId="{2C32441F-4DE3-4108-9EFA-C3FFBF116031}" type="presParOf" srcId="{1D99100B-0D18-44F0-AA1F-D6D197927EE7}" destId="{2BA7B498-CA35-4DDC-96FB-8964F198AEDC}" srcOrd="12" destOrd="0" presId="urn:microsoft.com/office/officeart/2005/8/layout/list1"/>
    <dgm:cxn modelId="{B69007FB-3C3C-46CA-A11E-68C58A4E092E}" type="presParOf" srcId="{2BA7B498-CA35-4DDC-96FB-8964F198AEDC}" destId="{1FDEB4B3-FB03-48CF-B26C-C50DA0193503}" srcOrd="0" destOrd="0" presId="urn:microsoft.com/office/officeart/2005/8/layout/list1"/>
    <dgm:cxn modelId="{542B2E09-1D66-4D3C-8F12-CB9492E8ACE6}" type="presParOf" srcId="{2BA7B498-CA35-4DDC-96FB-8964F198AEDC}" destId="{CD580DB8-F664-43D0-9EA0-F5AA7963BF51}" srcOrd="1" destOrd="0" presId="urn:microsoft.com/office/officeart/2005/8/layout/list1"/>
    <dgm:cxn modelId="{2B4283B0-D4C9-4EF1-8033-9153EF5DB1BC}" type="presParOf" srcId="{1D99100B-0D18-44F0-AA1F-D6D197927EE7}" destId="{7D1BB7E7-B0DB-4817-B9C4-AC255FEBD571}" srcOrd="13" destOrd="0" presId="urn:microsoft.com/office/officeart/2005/8/layout/list1"/>
    <dgm:cxn modelId="{C058D94F-356F-4054-949A-23AB5F2BC8EB}" type="presParOf" srcId="{1D99100B-0D18-44F0-AA1F-D6D197927EE7}" destId="{D138966C-22A4-483E-98A2-732B64F9478C}"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ED35D1-C39C-48F1-9FC1-2888E6727121}" type="doc">
      <dgm:prSet loTypeId="urn:microsoft.com/office/officeart/2005/8/layout/list1" loCatId="list" qsTypeId="urn:microsoft.com/office/officeart/2005/8/quickstyle/simple4" qsCatId="simple" csTypeId="urn:microsoft.com/office/officeart/2005/8/colors/accent2_2" csCatId="accent2"/>
      <dgm:spPr/>
      <dgm:t>
        <a:bodyPr/>
        <a:lstStyle/>
        <a:p>
          <a:endParaRPr lang="en-US"/>
        </a:p>
      </dgm:t>
    </dgm:pt>
    <dgm:pt modelId="{8D2E0914-F302-420B-921E-65BCF8709F20}">
      <dgm:prSet/>
      <dgm:spPr/>
      <dgm:t>
        <a:bodyPr/>
        <a:lstStyle/>
        <a:p>
          <a:r>
            <a:rPr lang="en-US"/>
            <a:t>Political status</a:t>
          </a:r>
        </a:p>
      </dgm:t>
    </dgm:pt>
    <dgm:pt modelId="{C7CCC15D-8DD8-4954-89AB-81A544444A9F}" type="parTrans" cxnId="{628D4DA4-EF1A-4BD1-9C0E-D3CE481525A5}">
      <dgm:prSet/>
      <dgm:spPr/>
      <dgm:t>
        <a:bodyPr/>
        <a:lstStyle/>
        <a:p>
          <a:endParaRPr lang="en-US"/>
        </a:p>
      </dgm:t>
    </dgm:pt>
    <dgm:pt modelId="{15051BD6-84BC-4607-A3F5-0BBFAE6C9D82}" type="sibTrans" cxnId="{628D4DA4-EF1A-4BD1-9C0E-D3CE481525A5}">
      <dgm:prSet/>
      <dgm:spPr/>
      <dgm:t>
        <a:bodyPr/>
        <a:lstStyle/>
        <a:p>
          <a:endParaRPr lang="en-US"/>
        </a:p>
      </dgm:t>
    </dgm:pt>
    <dgm:pt modelId="{4740015A-4C7E-4981-B618-C9DC7B008F61}">
      <dgm:prSet/>
      <dgm:spPr/>
      <dgm:t>
        <a:bodyPr/>
        <a:lstStyle/>
        <a:p>
          <a:r>
            <a:rPr lang="en-US"/>
            <a:t>Federally-recognized?</a:t>
          </a:r>
        </a:p>
      </dgm:t>
    </dgm:pt>
    <dgm:pt modelId="{1E71EC79-D9D8-4DBF-9574-A38FF70CEDC3}" type="parTrans" cxnId="{5CC390FA-9B34-4634-AEAA-4B7BC2723C96}">
      <dgm:prSet/>
      <dgm:spPr/>
      <dgm:t>
        <a:bodyPr/>
        <a:lstStyle/>
        <a:p>
          <a:endParaRPr lang="en-US"/>
        </a:p>
      </dgm:t>
    </dgm:pt>
    <dgm:pt modelId="{FE00DC0F-F86B-4244-988C-D6A374BB100F}" type="sibTrans" cxnId="{5CC390FA-9B34-4634-AEAA-4B7BC2723C96}">
      <dgm:prSet/>
      <dgm:spPr/>
      <dgm:t>
        <a:bodyPr/>
        <a:lstStyle/>
        <a:p>
          <a:endParaRPr lang="en-US"/>
        </a:p>
      </dgm:t>
    </dgm:pt>
    <dgm:pt modelId="{DC5E5DD7-97A1-4CA4-A1A4-DB4900FED412}">
      <dgm:prSet/>
      <dgm:spPr/>
      <dgm:t>
        <a:bodyPr/>
        <a:lstStyle/>
        <a:p>
          <a:r>
            <a:rPr lang="en-US"/>
            <a:t>Tribe from another state?</a:t>
          </a:r>
        </a:p>
      </dgm:t>
    </dgm:pt>
    <dgm:pt modelId="{6CA91D9B-AC0C-4602-9351-DD9234514A4D}" type="parTrans" cxnId="{015C2288-1049-4B5D-B8E6-0EC7459F2C88}">
      <dgm:prSet/>
      <dgm:spPr/>
      <dgm:t>
        <a:bodyPr/>
        <a:lstStyle/>
        <a:p>
          <a:endParaRPr lang="en-US"/>
        </a:p>
      </dgm:t>
    </dgm:pt>
    <dgm:pt modelId="{6920EEF3-B822-4303-B2E9-FE8D2D22E662}" type="sibTrans" cxnId="{015C2288-1049-4B5D-B8E6-0EC7459F2C88}">
      <dgm:prSet/>
      <dgm:spPr/>
      <dgm:t>
        <a:bodyPr/>
        <a:lstStyle/>
        <a:p>
          <a:endParaRPr lang="en-US"/>
        </a:p>
      </dgm:t>
    </dgm:pt>
    <dgm:pt modelId="{4C6BF2E9-C3D9-4D03-A4E4-B6F050DB7499}">
      <dgm:prSet/>
      <dgm:spPr/>
      <dgm:t>
        <a:bodyPr/>
        <a:lstStyle/>
        <a:p>
          <a:r>
            <a:rPr lang="en-US"/>
            <a:t>Termination act or federal recognition act?</a:t>
          </a:r>
        </a:p>
      </dgm:t>
    </dgm:pt>
    <dgm:pt modelId="{BA6AED44-41DF-40A6-8228-C9AA47C380A8}" type="parTrans" cxnId="{F44C1CD1-5936-45DB-B434-953CDD92D589}">
      <dgm:prSet/>
      <dgm:spPr/>
      <dgm:t>
        <a:bodyPr/>
        <a:lstStyle/>
        <a:p>
          <a:endParaRPr lang="en-US"/>
        </a:p>
      </dgm:t>
    </dgm:pt>
    <dgm:pt modelId="{AC1AC919-B43D-4CFD-98D1-1031F6CC5752}" type="sibTrans" cxnId="{F44C1CD1-5936-45DB-B434-953CDD92D589}">
      <dgm:prSet/>
      <dgm:spPr/>
      <dgm:t>
        <a:bodyPr/>
        <a:lstStyle/>
        <a:p>
          <a:endParaRPr lang="en-US"/>
        </a:p>
      </dgm:t>
    </dgm:pt>
    <dgm:pt modelId="{FD12ADB2-78D8-46F1-8D9E-586DB4A76219}">
      <dgm:prSet/>
      <dgm:spPr/>
      <dgm:t>
        <a:bodyPr/>
        <a:lstStyle/>
        <a:p>
          <a:r>
            <a:rPr lang="en-US"/>
            <a:t>Structure</a:t>
          </a:r>
        </a:p>
      </dgm:t>
    </dgm:pt>
    <dgm:pt modelId="{DE1D367D-24D1-4ED6-95CD-8B33B7478DA9}" type="parTrans" cxnId="{D1282E5C-F1C0-49E8-83B9-97576E04388F}">
      <dgm:prSet/>
      <dgm:spPr/>
      <dgm:t>
        <a:bodyPr/>
        <a:lstStyle/>
        <a:p>
          <a:endParaRPr lang="en-US"/>
        </a:p>
      </dgm:t>
    </dgm:pt>
    <dgm:pt modelId="{6B1B4A15-E9D3-439C-83A7-CD76D94B1C56}" type="sibTrans" cxnId="{D1282E5C-F1C0-49E8-83B9-97576E04388F}">
      <dgm:prSet/>
      <dgm:spPr/>
      <dgm:t>
        <a:bodyPr/>
        <a:lstStyle/>
        <a:p>
          <a:endParaRPr lang="en-US"/>
        </a:p>
      </dgm:t>
    </dgm:pt>
    <dgm:pt modelId="{09E3390A-0D40-41D1-9D90-AAD62F8E14BD}">
      <dgm:prSet/>
      <dgm:spPr/>
      <dgm:t>
        <a:bodyPr/>
        <a:lstStyle/>
        <a:p>
          <a:r>
            <a:rPr lang="en-US"/>
            <a:t>Indian Reorganization Act “cookie-cutter” constitutional forms</a:t>
          </a:r>
        </a:p>
      </dgm:t>
    </dgm:pt>
    <dgm:pt modelId="{C9B0A467-3DD9-43A3-8D7A-99B0CB15C961}" type="parTrans" cxnId="{ADBE16EF-36ED-4F3C-A485-82DE2EF13E8B}">
      <dgm:prSet/>
      <dgm:spPr/>
      <dgm:t>
        <a:bodyPr/>
        <a:lstStyle/>
        <a:p>
          <a:endParaRPr lang="en-US"/>
        </a:p>
      </dgm:t>
    </dgm:pt>
    <dgm:pt modelId="{8A3D18FC-93CC-4E34-B51B-A8C780A93072}" type="sibTrans" cxnId="{ADBE16EF-36ED-4F3C-A485-82DE2EF13E8B}">
      <dgm:prSet/>
      <dgm:spPr/>
      <dgm:t>
        <a:bodyPr/>
        <a:lstStyle/>
        <a:p>
          <a:endParaRPr lang="en-US"/>
        </a:p>
      </dgm:t>
    </dgm:pt>
    <dgm:pt modelId="{07026318-2335-426A-9714-201B1C3FFA97}">
      <dgm:prSet/>
      <dgm:spPr/>
      <dgm:t>
        <a:bodyPr/>
        <a:lstStyle/>
        <a:p>
          <a:r>
            <a:rPr lang="en-US"/>
            <a:t>Traditional government based on traditional culture, such as clans</a:t>
          </a:r>
        </a:p>
      </dgm:t>
    </dgm:pt>
    <dgm:pt modelId="{58C362BA-FA7B-4992-B659-04B38615F0C7}" type="parTrans" cxnId="{8A4EEA53-D15D-48DF-8404-DB494A272EC5}">
      <dgm:prSet/>
      <dgm:spPr/>
      <dgm:t>
        <a:bodyPr/>
        <a:lstStyle/>
        <a:p>
          <a:endParaRPr lang="en-US"/>
        </a:p>
      </dgm:t>
    </dgm:pt>
    <dgm:pt modelId="{DF5C2341-D082-44BA-B99D-5EED05D56183}" type="sibTrans" cxnId="{8A4EEA53-D15D-48DF-8404-DB494A272EC5}">
      <dgm:prSet/>
      <dgm:spPr/>
      <dgm:t>
        <a:bodyPr/>
        <a:lstStyle/>
        <a:p>
          <a:endParaRPr lang="en-US"/>
        </a:p>
      </dgm:t>
    </dgm:pt>
    <dgm:pt modelId="{6F784AFD-18B0-4B0A-A2D7-E296BB79D99C}">
      <dgm:prSet/>
      <dgm:spPr/>
      <dgm:t>
        <a:bodyPr/>
        <a:lstStyle/>
        <a:p>
          <a:r>
            <a:rPr lang="en-US" dirty="0"/>
            <a:t>Modern democracies – special “4</a:t>
          </a:r>
          <a:r>
            <a:rPr lang="en-US" baseline="30000" dirty="0"/>
            <a:t>th</a:t>
          </a:r>
          <a:r>
            <a:rPr lang="en-US" dirty="0"/>
            <a:t>” branch of government representing the people</a:t>
          </a:r>
        </a:p>
      </dgm:t>
    </dgm:pt>
    <dgm:pt modelId="{DE948EA7-C3F8-4D26-953A-FA4983CDD46C}" type="parTrans" cxnId="{666C6F19-208D-47DB-AA4C-8C8C1976F894}">
      <dgm:prSet/>
      <dgm:spPr/>
      <dgm:t>
        <a:bodyPr/>
        <a:lstStyle/>
        <a:p>
          <a:endParaRPr lang="en-US"/>
        </a:p>
      </dgm:t>
    </dgm:pt>
    <dgm:pt modelId="{6EBA588E-F279-4A0C-B7AE-6A900F290FAD}" type="sibTrans" cxnId="{666C6F19-208D-47DB-AA4C-8C8C1976F894}">
      <dgm:prSet/>
      <dgm:spPr/>
      <dgm:t>
        <a:bodyPr/>
        <a:lstStyle/>
        <a:p>
          <a:endParaRPr lang="en-US"/>
        </a:p>
      </dgm:t>
    </dgm:pt>
    <dgm:pt modelId="{B0C422BD-A82D-42F7-A127-5B41745524F8}">
      <dgm:prSet/>
      <dgm:spPr/>
      <dgm:t>
        <a:bodyPr/>
        <a:lstStyle/>
        <a:p>
          <a:r>
            <a:rPr lang="en-US"/>
            <a:t>Native Corporations where tribal members are “shareholders”</a:t>
          </a:r>
        </a:p>
      </dgm:t>
    </dgm:pt>
    <dgm:pt modelId="{73ABE79A-7CB5-45C4-A096-9BCBFCA6AA08}" type="parTrans" cxnId="{AD5F436C-EC38-40FC-B00A-91F0F875EB5A}">
      <dgm:prSet/>
      <dgm:spPr/>
      <dgm:t>
        <a:bodyPr/>
        <a:lstStyle/>
        <a:p>
          <a:endParaRPr lang="en-US"/>
        </a:p>
      </dgm:t>
    </dgm:pt>
    <dgm:pt modelId="{8E21A5C7-DE78-4394-99DD-BBCD56F36007}" type="sibTrans" cxnId="{AD5F436C-EC38-40FC-B00A-91F0F875EB5A}">
      <dgm:prSet/>
      <dgm:spPr/>
      <dgm:t>
        <a:bodyPr/>
        <a:lstStyle/>
        <a:p>
          <a:endParaRPr lang="en-US"/>
        </a:p>
      </dgm:t>
    </dgm:pt>
    <dgm:pt modelId="{D736FC79-1FF6-4EA4-A0CD-D98E287263BB}">
      <dgm:prSet/>
      <dgm:spPr/>
      <dgm:t>
        <a:bodyPr/>
        <a:lstStyle/>
        <a:p>
          <a:r>
            <a:rPr lang="en-US" dirty="0"/>
            <a:t>Membership</a:t>
          </a:r>
        </a:p>
      </dgm:t>
    </dgm:pt>
    <dgm:pt modelId="{FBB19359-940F-4C5F-9218-62EDC1267755}" type="parTrans" cxnId="{F7F55CCD-23B8-49B9-8098-F0F221CB0497}">
      <dgm:prSet/>
      <dgm:spPr/>
      <dgm:t>
        <a:bodyPr/>
        <a:lstStyle/>
        <a:p>
          <a:endParaRPr lang="en-US"/>
        </a:p>
      </dgm:t>
    </dgm:pt>
    <dgm:pt modelId="{A7A16F19-8D36-43D9-BDE8-5F7EE16B8F86}" type="sibTrans" cxnId="{F7F55CCD-23B8-49B9-8098-F0F221CB0497}">
      <dgm:prSet/>
      <dgm:spPr/>
      <dgm:t>
        <a:bodyPr/>
        <a:lstStyle/>
        <a:p>
          <a:endParaRPr lang="en-US"/>
        </a:p>
      </dgm:t>
    </dgm:pt>
    <dgm:pt modelId="{3CA9518B-4159-4A80-BB66-C0A9EB90449C}">
      <dgm:prSet/>
      <dgm:spPr/>
      <dgm:t>
        <a:bodyPr/>
        <a:lstStyle/>
        <a:p>
          <a:r>
            <a:rPr lang="en-US"/>
            <a:t>Resources</a:t>
          </a:r>
        </a:p>
      </dgm:t>
    </dgm:pt>
    <dgm:pt modelId="{9B2283AC-9068-434E-9E1C-F28AC7F30CB4}" type="parTrans" cxnId="{651DFB26-7A33-439F-8B7D-CA19F1A2779E}">
      <dgm:prSet/>
      <dgm:spPr/>
      <dgm:t>
        <a:bodyPr/>
        <a:lstStyle/>
        <a:p>
          <a:endParaRPr lang="en-US"/>
        </a:p>
      </dgm:t>
    </dgm:pt>
    <dgm:pt modelId="{50461672-A4A1-4C5B-9460-1709B5A4E41B}" type="sibTrans" cxnId="{651DFB26-7A33-439F-8B7D-CA19F1A2779E}">
      <dgm:prSet/>
      <dgm:spPr/>
      <dgm:t>
        <a:bodyPr/>
        <a:lstStyle/>
        <a:p>
          <a:endParaRPr lang="en-US"/>
        </a:p>
      </dgm:t>
    </dgm:pt>
    <dgm:pt modelId="{9A4E8873-F5EE-4686-AB20-B6C18874D993}" type="pres">
      <dgm:prSet presAssocID="{50ED35D1-C39C-48F1-9FC1-2888E6727121}" presName="linear" presStyleCnt="0">
        <dgm:presLayoutVars>
          <dgm:dir/>
          <dgm:animLvl val="lvl"/>
          <dgm:resizeHandles val="exact"/>
        </dgm:presLayoutVars>
      </dgm:prSet>
      <dgm:spPr/>
      <dgm:t>
        <a:bodyPr/>
        <a:lstStyle/>
        <a:p>
          <a:endParaRPr lang="en-US"/>
        </a:p>
      </dgm:t>
    </dgm:pt>
    <dgm:pt modelId="{B8C7C26E-B187-494B-B266-10872B54F9B0}" type="pres">
      <dgm:prSet presAssocID="{8D2E0914-F302-420B-921E-65BCF8709F20}" presName="parentLin" presStyleCnt="0"/>
      <dgm:spPr/>
    </dgm:pt>
    <dgm:pt modelId="{0CE1477F-451E-4628-B8DC-BAEEB86A7B3B}" type="pres">
      <dgm:prSet presAssocID="{8D2E0914-F302-420B-921E-65BCF8709F20}" presName="parentLeftMargin" presStyleLbl="node1" presStyleIdx="0" presStyleCnt="4"/>
      <dgm:spPr/>
      <dgm:t>
        <a:bodyPr/>
        <a:lstStyle/>
        <a:p>
          <a:endParaRPr lang="en-US"/>
        </a:p>
      </dgm:t>
    </dgm:pt>
    <dgm:pt modelId="{5D315967-BB5D-4632-A386-D3481764F16C}" type="pres">
      <dgm:prSet presAssocID="{8D2E0914-F302-420B-921E-65BCF8709F20}" presName="parentText" presStyleLbl="node1" presStyleIdx="0" presStyleCnt="4">
        <dgm:presLayoutVars>
          <dgm:chMax val="0"/>
          <dgm:bulletEnabled val="1"/>
        </dgm:presLayoutVars>
      </dgm:prSet>
      <dgm:spPr/>
      <dgm:t>
        <a:bodyPr/>
        <a:lstStyle/>
        <a:p>
          <a:endParaRPr lang="en-US"/>
        </a:p>
      </dgm:t>
    </dgm:pt>
    <dgm:pt modelId="{FC2FF2C9-14D4-4B72-B8AD-835ECDE6A56B}" type="pres">
      <dgm:prSet presAssocID="{8D2E0914-F302-420B-921E-65BCF8709F20}" presName="negativeSpace" presStyleCnt="0"/>
      <dgm:spPr/>
    </dgm:pt>
    <dgm:pt modelId="{FB9EC887-23FD-4BC4-8F2A-41F48A3EB4D3}" type="pres">
      <dgm:prSet presAssocID="{8D2E0914-F302-420B-921E-65BCF8709F20}" presName="childText" presStyleLbl="conFgAcc1" presStyleIdx="0" presStyleCnt="4">
        <dgm:presLayoutVars>
          <dgm:bulletEnabled val="1"/>
        </dgm:presLayoutVars>
      </dgm:prSet>
      <dgm:spPr/>
      <dgm:t>
        <a:bodyPr/>
        <a:lstStyle/>
        <a:p>
          <a:endParaRPr lang="en-US"/>
        </a:p>
      </dgm:t>
    </dgm:pt>
    <dgm:pt modelId="{05030978-FFA6-4FE3-988C-6CDD40C69BC8}" type="pres">
      <dgm:prSet presAssocID="{15051BD6-84BC-4607-A3F5-0BBFAE6C9D82}" presName="spaceBetweenRectangles" presStyleCnt="0"/>
      <dgm:spPr/>
    </dgm:pt>
    <dgm:pt modelId="{B3B77FCD-19D9-48F4-94E8-DDD5F0B6A958}" type="pres">
      <dgm:prSet presAssocID="{FD12ADB2-78D8-46F1-8D9E-586DB4A76219}" presName="parentLin" presStyleCnt="0"/>
      <dgm:spPr/>
    </dgm:pt>
    <dgm:pt modelId="{54E4FED7-4B1A-4EA1-8AA0-0F2DCE243489}" type="pres">
      <dgm:prSet presAssocID="{FD12ADB2-78D8-46F1-8D9E-586DB4A76219}" presName="parentLeftMargin" presStyleLbl="node1" presStyleIdx="0" presStyleCnt="4"/>
      <dgm:spPr/>
      <dgm:t>
        <a:bodyPr/>
        <a:lstStyle/>
        <a:p>
          <a:endParaRPr lang="en-US"/>
        </a:p>
      </dgm:t>
    </dgm:pt>
    <dgm:pt modelId="{2D29065A-D18C-46F3-A4D1-4A21E7E3619E}" type="pres">
      <dgm:prSet presAssocID="{FD12ADB2-78D8-46F1-8D9E-586DB4A76219}" presName="parentText" presStyleLbl="node1" presStyleIdx="1" presStyleCnt="4">
        <dgm:presLayoutVars>
          <dgm:chMax val="0"/>
          <dgm:bulletEnabled val="1"/>
        </dgm:presLayoutVars>
      </dgm:prSet>
      <dgm:spPr/>
      <dgm:t>
        <a:bodyPr/>
        <a:lstStyle/>
        <a:p>
          <a:endParaRPr lang="en-US"/>
        </a:p>
      </dgm:t>
    </dgm:pt>
    <dgm:pt modelId="{1D7A8974-44FC-4835-B245-C48AACBDD340}" type="pres">
      <dgm:prSet presAssocID="{FD12ADB2-78D8-46F1-8D9E-586DB4A76219}" presName="negativeSpace" presStyleCnt="0"/>
      <dgm:spPr/>
    </dgm:pt>
    <dgm:pt modelId="{02B6C28B-7EB1-4A3A-874E-9200E4C08300}" type="pres">
      <dgm:prSet presAssocID="{FD12ADB2-78D8-46F1-8D9E-586DB4A76219}" presName="childText" presStyleLbl="conFgAcc1" presStyleIdx="1" presStyleCnt="4">
        <dgm:presLayoutVars>
          <dgm:bulletEnabled val="1"/>
        </dgm:presLayoutVars>
      </dgm:prSet>
      <dgm:spPr/>
      <dgm:t>
        <a:bodyPr/>
        <a:lstStyle/>
        <a:p>
          <a:endParaRPr lang="en-US"/>
        </a:p>
      </dgm:t>
    </dgm:pt>
    <dgm:pt modelId="{293E070C-8777-4107-AAA4-A31C3F7290E1}" type="pres">
      <dgm:prSet presAssocID="{6B1B4A15-E9D3-439C-83A7-CD76D94B1C56}" presName="spaceBetweenRectangles" presStyleCnt="0"/>
      <dgm:spPr/>
    </dgm:pt>
    <dgm:pt modelId="{05DDB431-D0CB-4516-8601-E9777C3AD83C}" type="pres">
      <dgm:prSet presAssocID="{D736FC79-1FF6-4EA4-A0CD-D98E287263BB}" presName="parentLin" presStyleCnt="0"/>
      <dgm:spPr/>
    </dgm:pt>
    <dgm:pt modelId="{C011C902-BB22-496D-BC64-DEF203300764}" type="pres">
      <dgm:prSet presAssocID="{D736FC79-1FF6-4EA4-A0CD-D98E287263BB}" presName="parentLeftMargin" presStyleLbl="node1" presStyleIdx="1" presStyleCnt="4"/>
      <dgm:spPr/>
      <dgm:t>
        <a:bodyPr/>
        <a:lstStyle/>
        <a:p>
          <a:endParaRPr lang="en-US"/>
        </a:p>
      </dgm:t>
    </dgm:pt>
    <dgm:pt modelId="{4929A6FD-F492-4E1C-B729-B151CF472C88}" type="pres">
      <dgm:prSet presAssocID="{D736FC79-1FF6-4EA4-A0CD-D98E287263BB}" presName="parentText" presStyleLbl="node1" presStyleIdx="2" presStyleCnt="4">
        <dgm:presLayoutVars>
          <dgm:chMax val="0"/>
          <dgm:bulletEnabled val="1"/>
        </dgm:presLayoutVars>
      </dgm:prSet>
      <dgm:spPr/>
      <dgm:t>
        <a:bodyPr/>
        <a:lstStyle/>
        <a:p>
          <a:endParaRPr lang="en-US"/>
        </a:p>
      </dgm:t>
    </dgm:pt>
    <dgm:pt modelId="{E1BAF374-8E72-4A7D-89FA-CDCD9E5BE47C}" type="pres">
      <dgm:prSet presAssocID="{D736FC79-1FF6-4EA4-A0CD-D98E287263BB}" presName="negativeSpace" presStyleCnt="0"/>
      <dgm:spPr/>
    </dgm:pt>
    <dgm:pt modelId="{B18084D6-D351-4BC4-B855-DDF31963EC98}" type="pres">
      <dgm:prSet presAssocID="{D736FC79-1FF6-4EA4-A0CD-D98E287263BB}" presName="childText" presStyleLbl="conFgAcc1" presStyleIdx="2" presStyleCnt="4">
        <dgm:presLayoutVars>
          <dgm:bulletEnabled val="1"/>
        </dgm:presLayoutVars>
      </dgm:prSet>
      <dgm:spPr/>
    </dgm:pt>
    <dgm:pt modelId="{4D3DCA31-62B9-4297-8B23-FDAF78D5CC92}" type="pres">
      <dgm:prSet presAssocID="{A7A16F19-8D36-43D9-BDE8-5F7EE16B8F86}" presName="spaceBetweenRectangles" presStyleCnt="0"/>
      <dgm:spPr/>
    </dgm:pt>
    <dgm:pt modelId="{CE2AD370-C48E-49B2-B853-45DADC680F31}" type="pres">
      <dgm:prSet presAssocID="{3CA9518B-4159-4A80-BB66-C0A9EB90449C}" presName="parentLin" presStyleCnt="0"/>
      <dgm:spPr/>
    </dgm:pt>
    <dgm:pt modelId="{6C495347-3BCC-42E4-A9F4-631047DD5983}" type="pres">
      <dgm:prSet presAssocID="{3CA9518B-4159-4A80-BB66-C0A9EB90449C}" presName="parentLeftMargin" presStyleLbl="node1" presStyleIdx="2" presStyleCnt="4"/>
      <dgm:spPr/>
      <dgm:t>
        <a:bodyPr/>
        <a:lstStyle/>
        <a:p>
          <a:endParaRPr lang="en-US"/>
        </a:p>
      </dgm:t>
    </dgm:pt>
    <dgm:pt modelId="{B6A7F0AE-622B-4EC5-BF48-8ECECAE19ED2}" type="pres">
      <dgm:prSet presAssocID="{3CA9518B-4159-4A80-BB66-C0A9EB90449C}" presName="parentText" presStyleLbl="node1" presStyleIdx="3" presStyleCnt="4">
        <dgm:presLayoutVars>
          <dgm:chMax val="0"/>
          <dgm:bulletEnabled val="1"/>
        </dgm:presLayoutVars>
      </dgm:prSet>
      <dgm:spPr/>
      <dgm:t>
        <a:bodyPr/>
        <a:lstStyle/>
        <a:p>
          <a:endParaRPr lang="en-US"/>
        </a:p>
      </dgm:t>
    </dgm:pt>
    <dgm:pt modelId="{9E41EF3D-7B89-4F7B-B004-C26777899F5B}" type="pres">
      <dgm:prSet presAssocID="{3CA9518B-4159-4A80-BB66-C0A9EB90449C}" presName="negativeSpace" presStyleCnt="0"/>
      <dgm:spPr/>
    </dgm:pt>
    <dgm:pt modelId="{EC3C582F-8B1F-4F70-BB1B-989CB55012EE}" type="pres">
      <dgm:prSet presAssocID="{3CA9518B-4159-4A80-BB66-C0A9EB90449C}" presName="childText" presStyleLbl="conFgAcc1" presStyleIdx="3" presStyleCnt="4">
        <dgm:presLayoutVars>
          <dgm:bulletEnabled val="1"/>
        </dgm:presLayoutVars>
      </dgm:prSet>
      <dgm:spPr/>
    </dgm:pt>
  </dgm:ptLst>
  <dgm:cxnLst>
    <dgm:cxn modelId="{ADBE16EF-36ED-4F3C-A485-82DE2EF13E8B}" srcId="{FD12ADB2-78D8-46F1-8D9E-586DB4A76219}" destId="{09E3390A-0D40-41D1-9D90-AAD62F8E14BD}" srcOrd="0" destOrd="0" parTransId="{C9B0A467-3DD9-43A3-8D7A-99B0CB15C961}" sibTransId="{8A3D18FC-93CC-4E34-B51B-A8C780A93072}"/>
    <dgm:cxn modelId="{5BDEA0F6-7B73-42EA-9291-C67C8D2A4BF3}" type="presOf" srcId="{DC5E5DD7-97A1-4CA4-A1A4-DB4900FED412}" destId="{FB9EC887-23FD-4BC4-8F2A-41F48A3EB4D3}" srcOrd="0" destOrd="1" presId="urn:microsoft.com/office/officeart/2005/8/layout/list1"/>
    <dgm:cxn modelId="{17AE8490-6C92-481E-AFFC-2B0EF589731C}" type="presOf" srcId="{50ED35D1-C39C-48F1-9FC1-2888E6727121}" destId="{9A4E8873-F5EE-4686-AB20-B6C18874D993}" srcOrd="0" destOrd="0" presId="urn:microsoft.com/office/officeart/2005/8/layout/list1"/>
    <dgm:cxn modelId="{5CC390FA-9B34-4634-AEAA-4B7BC2723C96}" srcId="{8D2E0914-F302-420B-921E-65BCF8709F20}" destId="{4740015A-4C7E-4981-B618-C9DC7B008F61}" srcOrd="0" destOrd="0" parTransId="{1E71EC79-D9D8-4DBF-9574-A38FF70CEDC3}" sibTransId="{FE00DC0F-F86B-4244-988C-D6A374BB100F}"/>
    <dgm:cxn modelId="{015C2288-1049-4B5D-B8E6-0EC7459F2C88}" srcId="{8D2E0914-F302-420B-921E-65BCF8709F20}" destId="{DC5E5DD7-97A1-4CA4-A1A4-DB4900FED412}" srcOrd="1" destOrd="0" parTransId="{6CA91D9B-AC0C-4602-9351-DD9234514A4D}" sibTransId="{6920EEF3-B822-4303-B2E9-FE8D2D22E662}"/>
    <dgm:cxn modelId="{BEABC685-3BE9-46EF-BEDF-AE67BE6F32C4}" type="presOf" srcId="{3CA9518B-4159-4A80-BB66-C0A9EB90449C}" destId="{B6A7F0AE-622B-4EC5-BF48-8ECECAE19ED2}" srcOrd="1" destOrd="0" presId="urn:microsoft.com/office/officeart/2005/8/layout/list1"/>
    <dgm:cxn modelId="{7CC5C36D-B555-4FFC-911C-A3250ED965FA}" type="presOf" srcId="{09E3390A-0D40-41D1-9D90-AAD62F8E14BD}" destId="{02B6C28B-7EB1-4A3A-874E-9200E4C08300}" srcOrd="0" destOrd="0" presId="urn:microsoft.com/office/officeart/2005/8/layout/list1"/>
    <dgm:cxn modelId="{498CECC6-67FD-4915-9781-9D9AC323CE05}" type="presOf" srcId="{4740015A-4C7E-4981-B618-C9DC7B008F61}" destId="{FB9EC887-23FD-4BC4-8F2A-41F48A3EB4D3}" srcOrd="0" destOrd="0" presId="urn:microsoft.com/office/officeart/2005/8/layout/list1"/>
    <dgm:cxn modelId="{651DFB26-7A33-439F-8B7D-CA19F1A2779E}" srcId="{50ED35D1-C39C-48F1-9FC1-2888E6727121}" destId="{3CA9518B-4159-4A80-BB66-C0A9EB90449C}" srcOrd="3" destOrd="0" parTransId="{9B2283AC-9068-434E-9E1C-F28AC7F30CB4}" sibTransId="{50461672-A4A1-4C5B-9460-1709B5A4E41B}"/>
    <dgm:cxn modelId="{43837F0A-79CE-4FFD-A1CF-E5208450C0B3}" type="presOf" srcId="{3CA9518B-4159-4A80-BB66-C0A9EB90449C}" destId="{6C495347-3BCC-42E4-A9F4-631047DD5983}" srcOrd="0" destOrd="0" presId="urn:microsoft.com/office/officeart/2005/8/layout/list1"/>
    <dgm:cxn modelId="{AD5F436C-EC38-40FC-B00A-91F0F875EB5A}" srcId="{FD12ADB2-78D8-46F1-8D9E-586DB4A76219}" destId="{B0C422BD-A82D-42F7-A127-5B41745524F8}" srcOrd="3" destOrd="0" parTransId="{73ABE79A-7CB5-45C4-A096-9BCBFCA6AA08}" sibTransId="{8E21A5C7-DE78-4394-99DD-BBCD56F36007}"/>
    <dgm:cxn modelId="{F44C1CD1-5936-45DB-B434-953CDD92D589}" srcId="{8D2E0914-F302-420B-921E-65BCF8709F20}" destId="{4C6BF2E9-C3D9-4D03-A4E4-B6F050DB7499}" srcOrd="2" destOrd="0" parTransId="{BA6AED44-41DF-40A6-8228-C9AA47C380A8}" sibTransId="{AC1AC919-B43D-4CFD-98D1-1031F6CC5752}"/>
    <dgm:cxn modelId="{666C6F19-208D-47DB-AA4C-8C8C1976F894}" srcId="{FD12ADB2-78D8-46F1-8D9E-586DB4A76219}" destId="{6F784AFD-18B0-4B0A-A2D7-E296BB79D99C}" srcOrd="2" destOrd="0" parTransId="{DE948EA7-C3F8-4D26-953A-FA4983CDD46C}" sibTransId="{6EBA588E-F279-4A0C-B7AE-6A900F290FAD}"/>
    <dgm:cxn modelId="{146C1659-FE51-4265-A2D4-A4A07FD5921D}" type="presOf" srcId="{6F784AFD-18B0-4B0A-A2D7-E296BB79D99C}" destId="{02B6C28B-7EB1-4A3A-874E-9200E4C08300}" srcOrd="0" destOrd="2" presId="urn:microsoft.com/office/officeart/2005/8/layout/list1"/>
    <dgm:cxn modelId="{24E04FC6-69B1-44AD-A793-A3C6DC9EBA16}" type="presOf" srcId="{8D2E0914-F302-420B-921E-65BCF8709F20}" destId="{0CE1477F-451E-4628-B8DC-BAEEB86A7B3B}" srcOrd="0" destOrd="0" presId="urn:microsoft.com/office/officeart/2005/8/layout/list1"/>
    <dgm:cxn modelId="{D1282E5C-F1C0-49E8-83B9-97576E04388F}" srcId="{50ED35D1-C39C-48F1-9FC1-2888E6727121}" destId="{FD12ADB2-78D8-46F1-8D9E-586DB4A76219}" srcOrd="1" destOrd="0" parTransId="{DE1D367D-24D1-4ED6-95CD-8B33B7478DA9}" sibTransId="{6B1B4A15-E9D3-439C-83A7-CD76D94B1C56}"/>
    <dgm:cxn modelId="{A63C4E9D-7507-4003-9131-E5A270387790}" type="presOf" srcId="{FD12ADB2-78D8-46F1-8D9E-586DB4A76219}" destId="{2D29065A-D18C-46F3-A4D1-4A21E7E3619E}" srcOrd="1" destOrd="0" presId="urn:microsoft.com/office/officeart/2005/8/layout/list1"/>
    <dgm:cxn modelId="{983891A0-0B91-4E8D-9A00-89697D9D90A4}" type="presOf" srcId="{FD12ADB2-78D8-46F1-8D9E-586DB4A76219}" destId="{54E4FED7-4B1A-4EA1-8AA0-0F2DCE243489}" srcOrd="0" destOrd="0" presId="urn:microsoft.com/office/officeart/2005/8/layout/list1"/>
    <dgm:cxn modelId="{C9DAD369-CE2A-458F-B6F8-9E14792186FC}" type="presOf" srcId="{D736FC79-1FF6-4EA4-A0CD-D98E287263BB}" destId="{4929A6FD-F492-4E1C-B729-B151CF472C88}" srcOrd="1" destOrd="0" presId="urn:microsoft.com/office/officeart/2005/8/layout/list1"/>
    <dgm:cxn modelId="{F7F55CCD-23B8-49B9-8098-F0F221CB0497}" srcId="{50ED35D1-C39C-48F1-9FC1-2888E6727121}" destId="{D736FC79-1FF6-4EA4-A0CD-D98E287263BB}" srcOrd="2" destOrd="0" parTransId="{FBB19359-940F-4C5F-9218-62EDC1267755}" sibTransId="{A7A16F19-8D36-43D9-BDE8-5F7EE16B8F86}"/>
    <dgm:cxn modelId="{9E50D794-C713-41EF-AB2B-D7EC36610030}" type="presOf" srcId="{B0C422BD-A82D-42F7-A127-5B41745524F8}" destId="{02B6C28B-7EB1-4A3A-874E-9200E4C08300}" srcOrd="0" destOrd="3" presId="urn:microsoft.com/office/officeart/2005/8/layout/list1"/>
    <dgm:cxn modelId="{74CFE56F-40C5-4EA9-A626-0DC56E3B9BB8}" type="presOf" srcId="{07026318-2335-426A-9714-201B1C3FFA97}" destId="{02B6C28B-7EB1-4A3A-874E-9200E4C08300}" srcOrd="0" destOrd="1" presId="urn:microsoft.com/office/officeart/2005/8/layout/list1"/>
    <dgm:cxn modelId="{8A4EEA53-D15D-48DF-8404-DB494A272EC5}" srcId="{FD12ADB2-78D8-46F1-8D9E-586DB4A76219}" destId="{07026318-2335-426A-9714-201B1C3FFA97}" srcOrd="1" destOrd="0" parTransId="{58C362BA-FA7B-4992-B659-04B38615F0C7}" sibTransId="{DF5C2341-D082-44BA-B99D-5EED05D56183}"/>
    <dgm:cxn modelId="{C842DEEB-F1B8-4EC2-9873-408A8077CB58}" type="presOf" srcId="{D736FC79-1FF6-4EA4-A0CD-D98E287263BB}" destId="{C011C902-BB22-496D-BC64-DEF203300764}" srcOrd="0" destOrd="0" presId="urn:microsoft.com/office/officeart/2005/8/layout/list1"/>
    <dgm:cxn modelId="{628D4DA4-EF1A-4BD1-9C0E-D3CE481525A5}" srcId="{50ED35D1-C39C-48F1-9FC1-2888E6727121}" destId="{8D2E0914-F302-420B-921E-65BCF8709F20}" srcOrd="0" destOrd="0" parTransId="{C7CCC15D-8DD8-4954-89AB-81A544444A9F}" sibTransId="{15051BD6-84BC-4607-A3F5-0BBFAE6C9D82}"/>
    <dgm:cxn modelId="{E2EEE71C-C326-4C92-A00C-3F4F8490614E}" type="presOf" srcId="{4C6BF2E9-C3D9-4D03-A4E4-B6F050DB7499}" destId="{FB9EC887-23FD-4BC4-8F2A-41F48A3EB4D3}" srcOrd="0" destOrd="2" presId="urn:microsoft.com/office/officeart/2005/8/layout/list1"/>
    <dgm:cxn modelId="{791C7622-40FE-4533-9E3A-626DA9EBB6E8}" type="presOf" srcId="{8D2E0914-F302-420B-921E-65BCF8709F20}" destId="{5D315967-BB5D-4632-A386-D3481764F16C}" srcOrd="1" destOrd="0" presId="urn:microsoft.com/office/officeart/2005/8/layout/list1"/>
    <dgm:cxn modelId="{4B0C0C79-FAEA-4948-B712-797EE54A2D16}" type="presParOf" srcId="{9A4E8873-F5EE-4686-AB20-B6C18874D993}" destId="{B8C7C26E-B187-494B-B266-10872B54F9B0}" srcOrd="0" destOrd="0" presId="urn:microsoft.com/office/officeart/2005/8/layout/list1"/>
    <dgm:cxn modelId="{2B472E9A-5E76-405C-AA43-4C1277E08F1C}" type="presParOf" srcId="{B8C7C26E-B187-494B-B266-10872B54F9B0}" destId="{0CE1477F-451E-4628-B8DC-BAEEB86A7B3B}" srcOrd="0" destOrd="0" presId="urn:microsoft.com/office/officeart/2005/8/layout/list1"/>
    <dgm:cxn modelId="{00525329-85CD-4FF4-9D1E-64E5BF4DFAB1}" type="presParOf" srcId="{B8C7C26E-B187-494B-B266-10872B54F9B0}" destId="{5D315967-BB5D-4632-A386-D3481764F16C}" srcOrd="1" destOrd="0" presId="urn:microsoft.com/office/officeart/2005/8/layout/list1"/>
    <dgm:cxn modelId="{91D2644C-DBD2-4E5B-A326-7E1A9E50E1BE}" type="presParOf" srcId="{9A4E8873-F5EE-4686-AB20-B6C18874D993}" destId="{FC2FF2C9-14D4-4B72-B8AD-835ECDE6A56B}" srcOrd="1" destOrd="0" presId="urn:microsoft.com/office/officeart/2005/8/layout/list1"/>
    <dgm:cxn modelId="{4063AB41-C6E3-49F3-9DB1-6A7FA5E08E42}" type="presParOf" srcId="{9A4E8873-F5EE-4686-AB20-B6C18874D993}" destId="{FB9EC887-23FD-4BC4-8F2A-41F48A3EB4D3}" srcOrd="2" destOrd="0" presId="urn:microsoft.com/office/officeart/2005/8/layout/list1"/>
    <dgm:cxn modelId="{14A472DA-39D0-4523-A369-49F5ED1F46CA}" type="presParOf" srcId="{9A4E8873-F5EE-4686-AB20-B6C18874D993}" destId="{05030978-FFA6-4FE3-988C-6CDD40C69BC8}" srcOrd="3" destOrd="0" presId="urn:microsoft.com/office/officeart/2005/8/layout/list1"/>
    <dgm:cxn modelId="{B7E6535F-9450-4F79-A8AF-546CF5471812}" type="presParOf" srcId="{9A4E8873-F5EE-4686-AB20-B6C18874D993}" destId="{B3B77FCD-19D9-48F4-94E8-DDD5F0B6A958}" srcOrd="4" destOrd="0" presId="urn:microsoft.com/office/officeart/2005/8/layout/list1"/>
    <dgm:cxn modelId="{BC8CCA85-E7A7-4167-8C10-C62B6CED7E28}" type="presParOf" srcId="{B3B77FCD-19D9-48F4-94E8-DDD5F0B6A958}" destId="{54E4FED7-4B1A-4EA1-8AA0-0F2DCE243489}" srcOrd="0" destOrd="0" presId="urn:microsoft.com/office/officeart/2005/8/layout/list1"/>
    <dgm:cxn modelId="{565ABF85-0B87-4F2E-A23E-B5833E11B9F6}" type="presParOf" srcId="{B3B77FCD-19D9-48F4-94E8-DDD5F0B6A958}" destId="{2D29065A-D18C-46F3-A4D1-4A21E7E3619E}" srcOrd="1" destOrd="0" presId="urn:microsoft.com/office/officeart/2005/8/layout/list1"/>
    <dgm:cxn modelId="{B90CF064-028E-4956-ABC8-8B7398849090}" type="presParOf" srcId="{9A4E8873-F5EE-4686-AB20-B6C18874D993}" destId="{1D7A8974-44FC-4835-B245-C48AACBDD340}" srcOrd="5" destOrd="0" presId="urn:microsoft.com/office/officeart/2005/8/layout/list1"/>
    <dgm:cxn modelId="{F8502605-027E-4A1F-B09B-F575EFE9BE1B}" type="presParOf" srcId="{9A4E8873-F5EE-4686-AB20-B6C18874D993}" destId="{02B6C28B-7EB1-4A3A-874E-9200E4C08300}" srcOrd="6" destOrd="0" presId="urn:microsoft.com/office/officeart/2005/8/layout/list1"/>
    <dgm:cxn modelId="{D554DD2B-819D-498E-8452-88562E61D8EA}" type="presParOf" srcId="{9A4E8873-F5EE-4686-AB20-B6C18874D993}" destId="{293E070C-8777-4107-AAA4-A31C3F7290E1}" srcOrd="7" destOrd="0" presId="urn:microsoft.com/office/officeart/2005/8/layout/list1"/>
    <dgm:cxn modelId="{43221E23-F9AC-41D6-B9B8-E7F7E78E4CFB}" type="presParOf" srcId="{9A4E8873-F5EE-4686-AB20-B6C18874D993}" destId="{05DDB431-D0CB-4516-8601-E9777C3AD83C}" srcOrd="8" destOrd="0" presId="urn:microsoft.com/office/officeart/2005/8/layout/list1"/>
    <dgm:cxn modelId="{6C352433-00D5-4263-8B67-1EE4AF26D7A6}" type="presParOf" srcId="{05DDB431-D0CB-4516-8601-E9777C3AD83C}" destId="{C011C902-BB22-496D-BC64-DEF203300764}" srcOrd="0" destOrd="0" presId="urn:microsoft.com/office/officeart/2005/8/layout/list1"/>
    <dgm:cxn modelId="{4B11285B-0DC7-4041-B3A1-9176D9BFC6E3}" type="presParOf" srcId="{05DDB431-D0CB-4516-8601-E9777C3AD83C}" destId="{4929A6FD-F492-4E1C-B729-B151CF472C88}" srcOrd="1" destOrd="0" presId="urn:microsoft.com/office/officeart/2005/8/layout/list1"/>
    <dgm:cxn modelId="{DA80DA98-C235-4AFC-A377-47D93063EC26}" type="presParOf" srcId="{9A4E8873-F5EE-4686-AB20-B6C18874D993}" destId="{E1BAF374-8E72-4A7D-89FA-CDCD9E5BE47C}" srcOrd="9" destOrd="0" presId="urn:microsoft.com/office/officeart/2005/8/layout/list1"/>
    <dgm:cxn modelId="{75F4F93B-FE57-41E6-B1AE-82F310301020}" type="presParOf" srcId="{9A4E8873-F5EE-4686-AB20-B6C18874D993}" destId="{B18084D6-D351-4BC4-B855-DDF31963EC98}" srcOrd="10" destOrd="0" presId="urn:microsoft.com/office/officeart/2005/8/layout/list1"/>
    <dgm:cxn modelId="{A055664B-B1A6-4D23-8277-67FD782DAA32}" type="presParOf" srcId="{9A4E8873-F5EE-4686-AB20-B6C18874D993}" destId="{4D3DCA31-62B9-4297-8B23-FDAF78D5CC92}" srcOrd="11" destOrd="0" presId="urn:microsoft.com/office/officeart/2005/8/layout/list1"/>
    <dgm:cxn modelId="{96A400E7-76F4-4353-8A91-9698167DDD5D}" type="presParOf" srcId="{9A4E8873-F5EE-4686-AB20-B6C18874D993}" destId="{CE2AD370-C48E-49B2-B853-45DADC680F31}" srcOrd="12" destOrd="0" presId="urn:microsoft.com/office/officeart/2005/8/layout/list1"/>
    <dgm:cxn modelId="{59B76230-91C9-43E9-8351-AE573D65531A}" type="presParOf" srcId="{CE2AD370-C48E-49B2-B853-45DADC680F31}" destId="{6C495347-3BCC-42E4-A9F4-631047DD5983}" srcOrd="0" destOrd="0" presId="urn:microsoft.com/office/officeart/2005/8/layout/list1"/>
    <dgm:cxn modelId="{891B4070-89F1-4BC1-BA59-6AB596F84F09}" type="presParOf" srcId="{CE2AD370-C48E-49B2-B853-45DADC680F31}" destId="{B6A7F0AE-622B-4EC5-BF48-8ECECAE19ED2}" srcOrd="1" destOrd="0" presId="urn:microsoft.com/office/officeart/2005/8/layout/list1"/>
    <dgm:cxn modelId="{1CD7EA12-77B6-4D1A-BCC7-92751AAC0AE4}" type="presParOf" srcId="{9A4E8873-F5EE-4686-AB20-B6C18874D993}" destId="{9E41EF3D-7B89-4F7B-B004-C26777899F5B}" srcOrd="13" destOrd="0" presId="urn:microsoft.com/office/officeart/2005/8/layout/list1"/>
    <dgm:cxn modelId="{C774184A-9AB2-4C34-8B51-60741B62E182}" type="presParOf" srcId="{9A4E8873-F5EE-4686-AB20-B6C18874D993}" destId="{EC3C582F-8B1F-4F70-BB1B-989CB55012E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D1DB3B-FA23-460C-BF25-49C5CFE25412}" type="doc">
      <dgm:prSet loTypeId="urn:microsoft.com/office/officeart/2009/3/layout/HorizontalOrganizationChart" loCatId="hierarchy" qsTypeId="urn:microsoft.com/office/officeart/2005/8/quickstyle/simple1" qsCatId="simple" csTypeId="urn:microsoft.com/office/officeart/2005/8/colors/accent1_2" csCatId="accent1"/>
      <dgm:spPr/>
      <dgm:t>
        <a:bodyPr/>
        <a:lstStyle/>
        <a:p>
          <a:endParaRPr lang="en-US"/>
        </a:p>
      </dgm:t>
    </dgm:pt>
    <dgm:pt modelId="{B32A4726-D7D3-4D0F-83F0-3F2DF6918962}">
      <dgm:prSet/>
      <dgm:spPr/>
      <dgm:t>
        <a:bodyPr/>
        <a:lstStyle/>
        <a:p>
          <a:r>
            <a:rPr lang="en-US"/>
            <a:t>Treaties</a:t>
          </a:r>
        </a:p>
      </dgm:t>
    </dgm:pt>
    <dgm:pt modelId="{A48085A9-F74D-4737-A053-69399F906822}" type="parTrans" cxnId="{5DBE6F1F-F01A-42D2-B3AF-3F347AA9B693}">
      <dgm:prSet/>
      <dgm:spPr/>
      <dgm:t>
        <a:bodyPr/>
        <a:lstStyle/>
        <a:p>
          <a:endParaRPr lang="en-US"/>
        </a:p>
      </dgm:t>
    </dgm:pt>
    <dgm:pt modelId="{B146E7C5-BCC9-4FD0-A4E1-38BBD7E85F9E}" type="sibTrans" cxnId="{5DBE6F1F-F01A-42D2-B3AF-3F347AA9B693}">
      <dgm:prSet/>
      <dgm:spPr/>
      <dgm:t>
        <a:bodyPr/>
        <a:lstStyle/>
        <a:p>
          <a:endParaRPr lang="en-US"/>
        </a:p>
      </dgm:t>
    </dgm:pt>
    <dgm:pt modelId="{5EDB442D-A53A-4196-81BC-F7C0FE2DC9A8}">
      <dgm:prSet/>
      <dgm:spPr/>
      <dgm:t>
        <a:bodyPr/>
        <a:lstStyle/>
        <a:p>
          <a:r>
            <a:rPr lang="en-US"/>
            <a:t>The United States Constitution</a:t>
          </a:r>
        </a:p>
      </dgm:t>
    </dgm:pt>
    <dgm:pt modelId="{8AD99BEB-BD7F-44BE-B666-354D1E73501D}" type="parTrans" cxnId="{EE28CF83-D13F-405F-A824-4E73E9BB1069}">
      <dgm:prSet/>
      <dgm:spPr/>
      <dgm:t>
        <a:bodyPr/>
        <a:lstStyle/>
        <a:p>
          <a:endParaRPr lang="en-US"/>
        </a:p>
      </dgm:t>
    </dgm:pt>
    <dgm:pt modelId="{CDA74C14-FA95-4E7A-8100-112BF764260B}" type="sibTrans" cxnId="{EE28CF83-D13F-405F-A824-4E73E9BB1069}">
      <dgm:prSet/>
      <dgm:spPr/>
      <dgm:t>
        <a:bodyPr/>
        <a:lstStyle/>
        <a:p>
          <a:endParaRPr lang="en-US"/>
        </a:p>
      </dgm:t>
    </dgm:pt>
    <dgm:pt modelId="{EE19D99A-4E5C-4807-A4F0-7393B737245A}">
      <dgm:prSet/>
      <dgm:spPr/>
      <dgm:t>
        <a:bodyPr/>
        <a:lstStyle/>
        <a:p>
          <a:r>
            <a:rPr lang="en-US"/>
            <a:t>Case law</a:t>
          </a:r>
        </a:p>
      </dgm:t>
    </dgm:pt>
    <dgm:pt modelId="{3D101518-4537-4A10-AF02-5F44E60759D2}" type="parTrans" cxnId="{49F82540-2140-4740-9C02-E4F97028DCD0}">
      <dgm:prSet/>
      <dgm:spPr/>
      <dgm:t>
        <a:bodyPr/>
        <a:lstStyle/>
        <a:p>
          <a:endParaRPr lang="en-US"/>
        </a:p>
      </dgm:t>
    </dgm:pt>
    <dgm:pt modelId="{90CCF4F8-05DB-4C00-BF0D-40FA7D80DD6D}" type="sibTrans" cxnId="{49F82540-2140-4740-9C02-E4F97028DCD0}">
      <dgm:prSet/>
      <dgm:spPr/>
      <dgm:t>
        <a:bodyPr/>
        <a:lstStyle/>
        <a:p>
          <a:endParaRPr lang="en-US"/>
        </a:p>
      </dgm:t>
    </dgm:pt>
    <dgm:pt modelId="{06A53C2C-10B6-4659-9A37-5F1866B6340D}" type="pres">
      <dgm:prSet presAssocID="{40D1DB3B-FA23-460C-BF25-49C5CFE25412}" presName="hierChild1" presStyleCnt="0">
        <dgm:presLayoutVars>
          <dgm:orgChart val="1"/>
          <dgm:chPref val="1"/>
          <dgm:dir/>
          <dgm:animOne val="branch"/>
          <dgm:animLvl val="lvl"/>
          <dgm:resizeHandles/>
        </dgm:presLayoutVars>
      </dgm:prSet>
      <dgm:spPr/>
      <dgm:t>
        <a:bodyPr/>
        <a:lstStyle/>
        <a:p>
          <a:endParaRPr lang="en-US"/>
        </a:p>
      </dgm:t>
    </dgm:pt>
    <dgm:pt modelId="{A0544658-7D65-44C2-B4C3-245A70633741}" type="pres">
      <dgm:prSet presAssocID="{B32A4726-D7D3-4D0F-83F0-3F2DF6918962}" presName="hierRoot1" presStyleCnt="0">
        <dgm:presLayoutVars>
          <dgm:hierBranch val="init"/>
        </dgm:presLayoutVars>
      </dgm:prSet>
      <dgm:spPr/>
    </dgm:pt>
    <dgm:pt modelId="{F32BE8D0-F5C8-4A5A-9659-F6282AB7C48A}" type="pres">
      <dgm:prSet presAssocID="{B32A4726-D7D3-4D0F-83F0-3F2DF6918962}" presName="rootComposite1" presStyleCnt="0"/>
      <dgm:spPr/>
    </dgm:pt>
    <dgm:pt modelId="{A1633723-57EF-4E29-9891-1AA991664B42}" type="pres">
      <dgm:prSet presAssocID="{B32A4726-D7D3-4D0F-83F0-3F2DF6918962}" presName="rootText1" presStyleLbl="node0" presStyleIdx="0" presStyleCnt="3">
        <dgm:presLayoutVars>
          <dgm:chPref val="3"/>
        </dgm:presLayoutVars>
      </dgm:prSet>
      <dgm:spPr/>
      <dgm:t>
        <a:bodyPr/>
        <a:lstStyle/>
        <a:p>
          <a:endParaRPr lang="en-US"/>
        </a:p>
      </dgm:t>
    </dgm:pt>
    <dgm:pt modelId="{09BFC80F-326E-4111-8A24-0CB0CA873432}" type="pres">
      <dgm:prSet presAssocID="{B32A4726-D7D3-4D0F-83F0-3F2DF6918962}" presName="rootConnector1" presStyleLbl="node1" presStyleIdx="0" presStyleCnt="0"/>
      <dgm:spPr/>
      <dgm:t>
        <a:bodyPr/>
        <a:lstStyle/>
        <a:p>
          <a:endParaRPr lang="en-US"/>
        </a:p>
      </dgm:t>
    </dgm:pt>
    <dgm:pt modelId="{45685A8C-D211-46D9-885E-44BD19D44A6E}" type="pres">
      <dgm:prSet presAssocID="{B32A4726-D7D3-4D0F-83F0-3F2DF6918962}" presName="hierChild2" presStyleCnt="0"/>
      <dgm:spPr/>
    </dgm:pt>
    <dgm:pt modelId="{4FBB3045-EBA1-4DE4-AF8E-D566BD50B563}" type="pres">
      <dgm:prSet presAssocID="{B32A4726-D7D3-4D0F-83F0-3F2DF6918962}" presName="hierChild3" presStyleCnt="0"/>
      <dgm:spPr/>
    </dgm:pt>
    <dgm:pt modelId="{E9ECEF9F-78DB-465D-B791-0619D3688106}" type="pres">
      <dgm:prSet presAssocID="{5EDB442D-A53A-4196-81BC-F7C0FE2DC9A8}" presName="hierRoot1" presStyleCnt="0">
        <dgm:presLayoutVars>
          <dgm:hierBranch val="init"/>
        </dgm:presLayoutVars>
      </dgm:prSet>
      <dgm:spPr/>
    </dgm:pt>
    <dgm:pt modelId="{E8B215EF-B69A-444A-B53F-CD0CE5EE64B2}" type="pres">
      <dgm:prSet presAssocID="{5EDB442D-A53A-4196-81BC-F7C0FE2DC9A8}" presName="rootComposite1" presStyleCnt="0"/>
      <dgm:spPr/>
    </dgm:pt>
    <dgm:pt modelId="{F6A75391-ED1D-4F29-8571-02FD14437A64}" type="pres">
      <dgm:prSet presAssocID="{5EDB442D-A53A-4196-81BC-F7C0FE2DC9A8}" presName="rootText1" presStyleLbl="node0" presStyleIdx="1" presStyleCnt="3">
        <dgm:presLayoutVars>
          <dgm:chPref val="3"/>
        </dgm:presLayoutVars>
      </dgm:prSet>
      <dgm:spPr/>
      <dgm:t>
        <a:bodyPr/>
        <a:lstStyle/>
        <a:p>
          <a:endParaRPr lang="en-US"/>
        </a:p>
      </dgm:t>
    </dgm:pt>
    <dgm:pt modelId="{F3882881-EE61-4937-A7E8-13DA493CF0C4}" type="pres">
      <dgm:prSet presAssocID="{5EDB442D-A53A-4196-81BC-F7C0FE2DC9A8}" presName="rootConnector1" presStyleLbl="node1" presStyleIdx="0" presStyleCnt="0"/>
      <dgm:spPr/>
      <dgm:t>
        <a:bodyPr/>
        <a:lstStyle/>
        <a:p>
          <a:endParaRPr lang="en-US"/>
        </a:p>
      </dgm:t>
    </dgm:pt>
    <dgm:pt modelId="{369DC143-F974-45B5-A3C2-2F078E664FEB}" type="pres">
      <dgm:prSet presAssocID="{5EDB442D-A53A-4196-81BC-F7C0FE2DC9A8}" presName="hierChild2" presStyleCnt="0"/>
      <dgm:spPr/>
    </dgm:pt>
    <dgm:pt modelId="{C3488855-0AF4-43D5-8262-80BAC38BAC4D}" type="pres">
      <dgm:prSet presAssocID="{5EDB442D-A53A-4196-81BC-F7C0FE2DC9A8}" presName="hierChild3" presStyleCnt="0"/>
      <dgm:spPr/>
    </dgm:pt>
    <dgm:pt modelId="{4FDB8EDF-161C-4D14-B698-A267C86DFE85}" type="pres">
      <dgm:prSet presAssocID="{EE19D99A-4E5C-4807-A4F0-7393B737245A}" presName="hierRoot1" presStyleCnt="0">
        <dgm:presLayoutVars>
          <dgm:hierBranch val="init"/>
        </dgm:presLayoutVars>
      </dgm:prSet>
      <dgm:spPr/>
    </dgm:pt>
    <dgm:pt modelId="{1EADE93C-4124-4DAD-80FE-5AA639B5A772}" type="pres">
      <dgm:prSet presAssocID="{EE19D99A-4E5C-4807-A4F0-7393B737245A}" presName="rootComposite1" presStyleCnt="0"/>
      <dgm:spPr/>
    </dgm:pt>
    <dgm:pt modelId="{88FBADA6-0A3C-4CFE-9259-02F851D7EF64}" type="pres">
      <dgm:prSet presAssocID="{EE19D99A-4E5C-4807-A4F0-7393B737245A}" presName="rootText1" presStyleLbl="node0" presStyleIdx="2" presStyleCnt="3">
        <dgm:presLayoutVars>
          <dgm:chPref val="3"/>
        </dgm:presLayoutVars>
      </dgm:prSet>
      <dgm:spPr/>
      <dgm:t>
        <a:bodyPr/>
        <a:lstStyle/>
        <a:p>
          <a:endParaRPr lang="en-US"/>
        </a:p>
      </dgm:t>
    </dgm:pt>
    <dgm:pt modelId="{BA76A0C8-EA24-4329-9442-FD69065B93D5}" type="pres">
      <dgm:prSet presAssocID="{EE19D99A-4E5C-4807-A4F0-7393B737245A}" presName="rootConnector1" presStyleLbl="node1" presStyleIdx="0" presStyleCnt="0"/>
      <dgm:spPr/>
      <dgm:t>
        <a:bodyPr/>
        <a:lstStyle/>
        <a:p>
          <a:endParaRPr lang="en-US"/>
        </a:p>
      </dgm:t>
    </dgm:pt>
    <dgm:pt modelId="{F2545139-5CF7-4BB5-8049-7B3D2E712530}" type="pres">
      <dgm:prSet presAssocID="{EE19D99A-4E5C-4807-A4F0-7393B737245A}" presName="hierChild2" presStyleCnt="0"/>
      <dgm:spPr/>
    </dgm:pt>
    <dgm:pt modelId="{8414B31C-B090-406F-BA9C-5743AA99F3EE}" type="pres">
      <dgm:prSet presAssocID="{EE19D99A-4E5C-4807-A4F0-7393B737245A}" presName="hierChild3" presStyleCnt="0"/>
      <dgm:spPr/>
    </dgm:pt>
  </dgm:ptLst>
  <dgm:cxnLst>
    <dgm:cxn modelId="{673F6FE6-D983-400C-AB30-2B5819CC9C76}" type="presOf" srcId="{EE19D99A-4E5C-4807-A4F0-7393B737245A}" destId="{BA76A0C8-EA24-4329-9442-FD69065B93D5}" srcOrd="1" destOrd="0" presId="urn:microsoft.com/office/officeart/2009/3/layout/HorizontalOrganizationChart"/>
    <dgm:cxn modelId="{2DA516C4-FFB0-4AE1-8738-FBE70F508E98}" type="presOf" srcId="{5EDB442D-A53A-4196-81BC-F7C0FE2DC9A8}" destId="{F6A75391-ED1D-4F29-8571-02FD14437A64}" srcOrd="0" destOrd="0" presId="urn:microsoft.com/office/officeart/2009/3/layout/HorizontalOrganizationChart"/>
    <dgm:cxn modelId="{AE875521-6DB7-4B59-A739-22818A1D44F1}" type="presOf" srcId="{B32A4726-D7D3-4D0F-83F0-3F2DF6918962}" destId="{09BFC80F-326E-4111-8A24-0CB0CA873432}" srcOrd="1" destOrd="0" presId="urn:microsoft.com/office/officeart/2009/3/layout/HorizontalOrganizationChart"/>
    <dgm:cxn modelId="{4D942BEE-9622-4421-844E-3B9F90740AB1}" type="presOf" srcId="{5EDB442D-A53A-4196-81BC-F7C0FE2DC9A8}" destId="{F3882881-EE61-4937-A7E8-13DA493CF0C4}" srcOrd="1" destOrd="0" presId="urn:microsoft.com/office/officeart/2009/3/layout/HorizontalOrganizationChart"/>
    <dgm:cxn modelId="{68F298FD-653B-4EBD-8440-1EACD2B4303E}" type="presOf" srcId="{40D1DB3B-FA23-460C-BF25-49C5CFE25412}" destId="{06A53C2C-10B6-4659-9A37-5F1866B6340D}" srcOrd="0" destOrd="0" presId="urn:microsoft.com/office/officeart/2009/3/layout/HorizontalOrganizationChart"/>
    <dgm:cxn modelId="{20DEE195-A17D-4A3F-8A5F-672C49DEE760}" type="presOf" srcId="{B32A4726-D7D3-4D0F-83F0-3F2DF6918962}" destId="{A1633723-57EF-4E29-9891-1AA991664B42}" srcOrd="0" destOrd="0" presId="urn:microsoft.com/office/officeart/2009/3/layout/HorizontalOrganizationChart"/>
    <dgm:cxn modelId="{EE28CF83-D13F-405F-A824-4E73E9BB1069}" srcId="{40D1DB3B-FA23-460C-BF25-49C5CFE25412}" destId="{5EDB442D-A53A-4196-81BC-F7C0FE2DC9A8}" srcOrd="1" destOrd="0" parTransId="{8AD99BEB-BD7F-44BE-B666-354D1E73501D}" sibTransId="{CDA74C14-FA95-4E7A-8100-112BF764260B}"/>
    <dgm:cxn modelId="{53CB0C43-B1E6-465E-9718-64DC5C40C002}" type="presOf" srcId="{EE19D99A-4E5C-4807-A4F0-7393B737245A}" destId="{88FBADA6-0A3C-4CFE-9259-02F851D7EF64}" srcOrd="0" destOrd="0" presId="urn:microsoft.com/office/officeart/2009/3/layout/HorizontalOrganizationChart"/>
    <dgm:cxn modelId="{49F82540-2140-4740-9C02-E4F97028DCD0}" srcId="{40D1DB3B-FA23-460C-BF25-49C5CFE25412}" destId="{EE19D99A-4E5C-4807-A4F0-7393B737245A}" srcOrd="2" destOrd="0" parTransId="{3D101518-4537-4A10-AF02-5F44E60759D2}" sibTransId="{90CCF4F8-05DB-4C00-BF0D-40FA7D80DD6D}"/>
    <dgm:cxn modelId="{5DBE6F1F-F01A-42D2-B3AF-3F347AA9B693}" srcId="{40D1DB3B-FA23-460C-BF25-49C5CFE25412}" destId="{B32A4726-D7D3-4D0F-83F0-3F2DF6918962}" srcOrd="0" destOrd="0" parTransId="{A48085A9-F74D-4737-A053-69399F906822}" sibTransId="{B146E7C5-BCC9-4FD0-A4E1-38BBD7E85F9E}"/>
    <dgm:cxn modelId="{21107AD7-7455-4A86-AD4F-EC7B520D6E9A}" type="presParOf" srcId="{06A53C2C-10B6-4659-9A37-5F1866B6340D}" destId="{A0544658-7D65-44C2-B4C3-245A70633741}" srcOrd="0" destOrd="0" presId="urn:microsoft.com/office/officeart/2009/3/layout/HorizontalOrganizationChart"/>
    <dgm:cxn modelId="{13684570-63C1-4458-8B98-E034DA9D2E6D}" type="presParOf" srcId="{A0544658-7D65-44C2-B4C3-245A70633741}" destId="{F32BE8D0-F5C8-4A5A-9659-F6282AB7C48A}" srcOrd="0" destOrd="0" presId="urn:microsoft.com/office/officeart/2009/3/layout/HorizontalOrganizationChart"/>
    <dgm:cxn modelId="{D841CF9E-4D62-4535-9650-CE872F34D261}" type="presParOf" srcId="{F32BE8D0-F5C8-4A5A-9659-F6282AB7C48A}" destId="{A1633723-57EF-4E29-9891-1AA991664B42}" srcOrd="0" destOrd="0" presId="urn:microsoft.com/office/officeart/2009/3/layout/HorizontalOrganizationChart"/>
    <dgm:cxn modelId="{B7D35A75-69BD-4517-B139-82FF6EEC3119}" type="presParOf" srcId="{F32BE8D0-F5C8-4A5A-9659-F6282AB7C48A}" destId="{09BFC80F-326E-4111-8A24-0CB0CA873432}" srcOrd="1" destOrd="0" presId="urn:microsoft.com/office/officeart/2009/3/layout/HorizontalOrganizationChart"/>
    <dgm:cxn modelId="{05937698-8335-4530-8BB9-16FA83AA6FE3}" type="presParOf" srcId="{A0544658-7D65-44C2-B4C3-245A70633741}" destId="{45685A8C-D211-46D9-885E-44BD19D44A6E}" srcOrd="1" destOrd="0" presId="urn:microsoft.com/office/officeart/2009/3/layout/HorizontalOrganizationChart"/>
    <dgm:cxn modelId="{89085216-09C3-4EBA-ACC5-34C90BAA739E}" type="presParOf" srcId="{A0544658-7D65-44C2-B4C3-245A70633741}" destId="{4FBB3045-EBA1-4DE4-AF8E-D566BD50B563}" srcOrd="2" destOrd="0" presId="urn:microsoft.com/office/officeart/2009/3/layout/HorizontalOrganizationChart"/>
    <dgm:cxn modelId="{C4BD384D-7433-4EEA-AA05-7024FAF4348E}" type="presParOf" srcId="{06A53C2C-10B6-4659-9A37-5F1866B6340D}" destId="{E9ECEF9F-78DB-465D-B791-0619D3688106}" srcOrd="1" destOrd="0" presId="urn:microsoft.com/office/officeart/2009/3/layout/HorizontalOrganizationChart"/>
    <dgm:cxn modelId="{A9E29819-38C6-4B45-8B1A-67670635A1E4}" type="presParOf" srcId="{E9ECEF9F-78DB-465D-B791-0619D3688106}" destId="{E8B215EF-B69A-444A-B53F-CD0CE5EE64B2}" srcOrd="0" destOrd="0" presId="urn:microsoft.com/office/officeart/2009/3/layout/HorizontalOrganizationChart"/>
    <dgm:cxn modelId="{2F2B5139-895B-40B5-BC64-7BB92CD7222D}" type="presParOf" srcId="{E8B215EF-B69A-444A-B53F-CD0CE5EE64B2}" destId="{F6A75391-ED1D-4F29-8571-02FD14437A64}" srcOrd="0" destOrd="0" presId="urn:microsoft.com/office/officeart/2009/3/layout/HorizontalOrganizationChart"/>
    <dgm:cxn modelId="{F6D28236-6AC0-4810-BBB9-5F10F1F8BECB}" type="presParOf" srcId="{E8B215EF-B69A-444A-B53F-CD0CE5EE64B2}" destId="{F3882881-EE61-4937-A7E8-13DA493CF0C4}" srcOrd="1" destOrd="0" presId="urn:microsoft.com/office/officeart/2009/3/layout/HorizontalOrganizationChart"/>
    <dgm:cxn modelId="{25EE1724-FDB0-4D8D-8DB2-C4595B8AF92E}" type="presParOf" srcId="{E9ECEF9F-78DB-465D-B791-0619D3688106}" destId="{369DC143-F974-45B5-A3C2-2F078E664FEB}" srcOrd="1" destOrd="0" presId="urn:microsoft.com/office/officeart/2009/3/layout/HorizontalOrganizationChart"/>
    <dgm:cxn modelId="{9EC2F989-A69E-451E-8907-10301F1D0C39}" type="presParOf" srcId="{E9ECEF9F-78DB-465D-B791-0619D3688106}" destId="{C3488855-0AF4-43D5-8262-80BAC38BAC4D}" srcOrd="2" destOrd="0" presId="urn:microsoft.com/office/officeart/2009/3/layout/HorizontalOrganizationChart"/>
    <dgm:cxn modelId="{1A40EDA3-55E8-42D8-873C-F0B9697081C2}" type="presParOf" srcId="{06A53C2C-10B6-4659-9A37-5F1866B6340D}" destId="{4FDB8EDF-161C-4D14-B698-A267C86DFE85}" srcOrd="2" destOrd="0" presId="urn:microsoft.com/office/officeart/2009/3/layout/HorizontalOrganizationChart"/>
    <dgm:cxn modelId="{F02302A3-D038-4935-AD9E-462B07532881}" type="presParOf" srcId="{4FDB8EDF-161C-4D14-B698-A267C86DFE85}" destId="{1EADE93C-4124-4DAD-80FE-5AA639B5A772}" srcOrd="0" destOrd="0" presId="urn:microsoft.com/office/officeart/2009/3/layout/HorizontalOrganizationChart"/>
    <dgm:cxn modelId="{A3875967-387A-4CC5-A512-FCABD5418BBC}" type="presParOf" srcId="{1EADE93C-4124-4DAD-80FE-5AA639B5A772}" destId="{88FBADA6-0A3C-4CFE-9259-02F851D7EF64}" srcOrd="0" destOrd="0" presId="urn:microsoft.com/office/officeart/2009/3/layout/HorizontalOrganizationChart"/>
    <dgm:cxn modelId="{E0DAFC57-FA06-440F-B014-DD3203AED9E1}" type="presParOf" srcId="{1EADE93C-4124-4DAD-80FE-5AA639B5A772}" destId="{BA76A0C8-EA24-4329-9442-FD69065B93D5}" srcOrd="1" destOrd="0" presId="urn:microsoft.com/office/officeart/2009/3/layout/HorizontalOrganizationChart"/>
    <dgm:cxn modelId="{4A790FE1-F617-4417-87EB-2B65018E293C}" type="presParOf" srcId="{4FDB8EDF-161C-4D14-B698-A267C86DFE85}" destId="{F2545139-5CF7-4BB5-8049-7B3D2E712530}" srcOrd="1" destOrd="0" presId="urn:microsoft.com/office/officeart/2009/3/layout/HorizontalOrganizationChart"/>
    <dgm:cxn modelId="{A7AA54F6-2801-4F36-BE3C-580A2EB173E8}" type="presParOf" srcId="{4FDB8EDF-161C-4D14-B698-A267C86DFE85}" destId="{8414B31C-B090-406F-BA9C-5743AA99F3EE}"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AC2AD1-F2B5-4D42-9373-277CA4008E2D}" type="doc">
      <dgm:prSet loTypeId="urn:microsoft.com/office/officeart/2008/layout/LinedList" loCatId="list" qsTypeId="urn:microsoft.com/office/officeart/2005/8/quickstyle/simple2" qsCatId="simple" csTypeId="urn:microsoft.com/office/officeart/2005/8/colors/accent5_2" csCatId="accent5" phldr="1"/>
      <dgm:spPr/>
      <dgm:t>
        <a:bodyPr/>
        <a:lstStyle/>
        <a:p>
          <a:endParaRPr lang="en-US"/>
        </a:p>
      </dgm:t>
    </dgm:pt>
    <dgm:pt modelId="{C1E0EB3B-C679-4783-9DC2-471451F6E40B}">
      <dgm:prSet/>
      <dgm:spPr/>
      <dgm:t>
        <a:bodyPr/>
        <a:lstStyle/>
        <a:p>
          <a:r>
            <a:rPr lang="en-US" dirty="0"/>
            <a:t>The value of cultural </a:t>
          </a:r>
          <a:r>
            <a:rPr lang="en-US" dirty="0" smtClean="0"/>
            <a:t>property is </a:t>
          </a:r>
          <a:r>
            <a:rPr lang="en-US" dirty="0"/>
            <a:t>immeasurable</a:t>
          </a:r>
        </a:p>
      </dgm:t>
    </dgm:pt>
    <dgm:pt modelId="{2B9E494A-FBD7-497B-AE6C-3D9255C87D4A}" type="parTrans" cxnId="{F02BA4DC-D516-4146-A60A-2A1F3F1CFBFA}">
      <dgm:prSet/>
      <dgm:spPr/>
      <dgm:t>
        <a:bodyPr/>
        <a:lstStyle/>
        <a:p>
          <a:endParaRPr lang="en-US"/>
        </a:p>
      </dgm:t>
    </dgm:pt>
    <dgm:pt modelId="{F7FE5063-9048-4000-AAD0-89D9E4ADBD30}" type="sibTrans" cxnId="{F02BA4DC-D516-4146-A60A-2A1F3F1CFBFA}">
      <dgm:prSet/>
      <dgm:spPr/>
      <dgm:t>
        <a:bodyPr/>
        <a:lstStyle/>
        <a:p>
          <a:endParaRPr lang="en-US"/>
        </a:p>
      </dgm:t>
    </dgm:pt>
    <dgm:pt modelId="{22ABF39B-0CC8-4E81-9B9B-D7DA0FEB21B6}">
      <dgm:prSet/>
      <dgm:spPr/>
      <dgm:t>
        <a:bodyPr/>
        <a:lstStyle/>
        <a:p>
          <a:r>
            <a:rPr lang="en-US" dirty="0"/>
            <a:t>Cultural property is </a:t>
          </a:r>
          <a:r>
            <a:rPr lang="en-US" dirty="0" smtClean="0"/>
            <a:t>the fabric that is the foundation of indigenous people's </a:t>
          </a:r>
          <a:r>
            <a:rPr lang="en-US" dirty="0"/>
            <a:t>origin, </a:t>
          </a:r>
          <a:r>
            <a:rPr lang="en-US" dirty="0" smtClean="0"/>
            <a:t>identity, and history</a:t>
          </a:r>
          <a:endParaRPr lang="en-US" dirty="0"/>
        </a:p>
      </dgm:t>
    </dgm:pt>
    <dgm:pt modelId="{669EFDA9-9668-457D-970C-5AAC0CE4D2A1}" type="parTrans" cxnId="{C4214D7D-34A8-45BF-A705-FCECDB6AF59D}">
      <dgm:prSet/>
      <dgm:spPr/>
      <dgm:t>
        <a:bodyPr/>
        <a:lstStyle/>
        <a:p>
          <a:endParaRPr lang="en-US"/>
        </a:p>
      </dgm:t>
    </dgm:pt>
    <dgm:pt modelId="{01402146-1176-40DB-B02F-44B7A4CCCA0E}" type="sibTrans" cxnId="{C4214D7D-34A8-45BF-A705-FCECDB6AF59D}">
      <dgm:prSet/>
      <dgm:spPr/>
      <dgm:t>
        <a:bodyPr/>
        <a:lstStyle/>
        <a:p>
          <a:endParaRPr lang="en-US"/>
        </a:p>
      </dgm:t>
    </dgm:pt>
    <dgm:pt modelId="{11B20B27-9FF9-44EC-9F1C-560307A5C44D}">
      <dgm:prSet/>
      <dgm:spPr/>
      <dgm:t>
        <a:bodyPr/>
        <a:lstStyle/>
        <a:p>
          <a:r>
            <a:rPr lang="en-US" dirty="0"/>
            <a:t>The </a:t>
          </a:r>
          <a:r>
            <a:rPr lang="en-US" dirty="0" smtClean="0"/>
            <a:t>importance of indigenous cultural </a:t>
          </a:r>
          <a:r>
            <a:rPr lang="en-US" dirty="0"/>
            <a:t>property makes them targets of exploitation, theft, and irreversible harm</a:t>
          </a:r>
        </a:p>
      </dgm:t>
    </dgm:pt>
    <dgm:pt modelId="{EF662AC1-0A80-482A-B248-FBE7E01ABBDD}" type="parTrans" cxnId="{618D6296-3FA2-4ED0-ACA0-AADE6D2912A7}">
      <dgm:prSet/>
      <dgm:spPr/>
      <dgm:t>
        <a:bodyPr/>
        <a:lstStyle/>
        <a:p>
          <a:endParaRPr lang="en-US"/>
        </a:p>
      </dgm:t>
    </dgm:pt>
    <dgm:pt modelId="{6B55238E-1267-4524-BC01-8FCD0F6AE66C}" type="sibTrans" cxnId="{618D6296-3FA2-4ED0-ACA0-AADE6D2912A7}">
      <dgm:prSet/>
      <dgm:spPr/>
      <dgm:t>
        <a:bodyPr/>
        <a:lstStyle/>
        <a:p>
          <a:endParaRPr lang="en-US"/>
        </a:p>
      </dgm:t>
    </dgm:pt>
    <dgm:pt modelId="{F2C62B8B-26EF-450A-8945-076885EE1AD5}">
      <dgm:prSet/>
      <dgm:spPr/>
      <dgm:t>
        <a:bodyPr/>
        <a:lstStyle/>
        <a:p>
          <a:r>
            <a:rPr lang="en-US" dirty="0" smtClean="0"/>
            <a:t>Indigenous cultural </a:t>
          </a:r>
          <a:r>
            <a:rPr lang="en-US" dirty="0"/>
            <a:t>property is inherently rare and must </a:t>
          </a:r>
          <a:r>
            <a:rPr lang="en-US" dirty="0" smtClean="0"/>
            <a:t>sustain its integrity in poor weather condition, </a:t>
          </a:r>
          <a:r>
            <a:rPr lang="en-US" dirty="0"/>
            <a:t>absent </a:t>
          </a:r>
          <a:r>
            <a:rPr lang="en-US" dirty="0" smtClean="0"/>
            <a:t>or negligent caretaking</a:t>
          </a:r>
          <a:r>
            <a:rPr lang="en-US" dirty="0"/>
            <a:t>, </a:t>
          </a:r>
          <a:r>
            <a:rPr lang="en-US" dirty="0" smtClean="0"/>
            <a:t>and other environmental actions</a:t>
          </a:r>
          <a:endParaRPr lang="en-US" dirty="0"/>
        </a:p>
      </dgm:t>
    </dgm:pt>
    <dgm:pt modelId="{05878E05-1352-43F0-854F-AC930ED02254}" type="parTrans" cxnId="{888B2687-69BB-4748-9E0D-962DA49A72F1}">
      <dgm:prSet/>
      <dgm:spPr/>
      <dgm:t>
        <a:bodyPr/>
        <a:lstStyle/>
        <a:p>
          <a:endParaRPr lang="en-US"/>
        </a:p>
      </dgm:t>
    </dgm:pt>
    <dgm:pt modelId="{FDBF6AB7-0D91-4F19-A00C-E44FC504D151}" type="sibTrans" cxnId="{888B2687-69BB-4748-9E0D-962DA49A72F1}">
      <dgm:prSet/>
      <dgm:spPr/>
      <dgm:t>
        <a:bodyPr/>
        <a:lstStyle/>
        <a:p>
          <a:endParaRPr lang="en-US"/>
        </a:p>
      </dgm:t>
    </dgm:pt>
    <dgm:pt modelId="{AE1A538F-1D9D-400E-B8D3-41ABD1C2AA24}">
      <dgm:prSet/>
      <dgm:spPr/>
      <dgm:t>
        <a:bodyPr/>
        <a:lstStyle/>
        <a:p>
          <a:r>
            <a:rPr lang="en-US" dirty="0"/>
            <a:t>Authentic </a:t>
          </a:r>
          <a:r>
            <a:rPr lang="en-US" dirty="0" smtClean="0"/>
            <a:t>indigenous cultural </a:t>
          </a:r>
          <a:r>
            <a:rPr lang="en-US" dirty="0"/>
            <a:t>property cannot be </a:t>
          </a:r>
          <a:r>
            <a:rPr lang="en-US" dirty="0" smtClean="0"/>
            <a:t>reproduced</a:t>
          </a:r>
          <a:endParaRPr lang="en-US" dirty="0"/>
        </a:p>
      </dgm:t>
    </dgm:pt>
    <dgm:pt modelId="{B7F1DF9A-AB28-44EC-BD22-05BE73F9DC98}" type="parTrans" cxnId="{6B8FF48F-8272-4CAE-8BC8-6F331BCDE188}">
      <dgm:prSet/>
      <dgm:spPr/>
      <dgm:t>
        <a:bodyPr/>
        <a:lstStyle/>
        <a:p>
          <a:endParaRPr lang="en-US"/>
        </a:p>
      </dgm:t>
    </dgm:pt>
    <dgm:pt modelId="{2693CDCC-B08A-46CB-9969-F6D9AE6F8766}" type="sibTrans" cxnId="{6B8FF48F-8272-4CAE-8BC8-6F331BCDE188}">
      <dgm:prSet/>
      <dgm:spPr/>
      <dgm:t>
        <a:bodyPr/>
        <a:lstStyle/>
        <a:p>
          <a:endParaRPr lang="en-US"/>
        </a:p>
      </dgm:t>
    </dgm:pt>
    <dgm:pt modelId="{D86BD34B-899A-4E8D-826B-5CB086715229}">
      <dgm:prSet/>
      <dgm:spPr/>
      <dgm:t>
        <a:bodyPr/>
        <a:lstStyle/>
        <a:p>
          <a:r>
            <a:rPr lang="en-US" dirty="0" smtClean="0"/>
            <a:t>Indigenous cultural </a:t>
          </a:r>
          <a:r>
            <a:rPr lang="en-US" dirty="0"/>
            <a:t>property is </a:t>
          </a:r>
          <a:r>
            <a:rPr lang="en-US" dirty="0" smtClean="0"/>
            <a:t>therefore at risk for loss or irreversible harm.</a:t>
          </a:r>
          <a:endParaRPr lang="en-US" dirty="0"/>
        </a:p>
      </dgm:t>
    </dgm:pt>
    <dgm:pt modelId="{909760AE-7BCD-42B6-B9AF-0E3625DB93D9}" type="parTrans" cxnId="{AF421097-23C5-4C4F-B677-D12189BAABEC}">
      <dgm:prSet/>
      <dgm:spPr/>
      <dgm:t>
        <a:bodyPr/>
        <a:lstStyle/>
        <a:p>
          <a:endParaRPr lang="en-US"/>
        </a:p>
      </dgm:t>
    </dgm:pt>
    <dgm:pt modelId="{68B4A3A6-5F4F-47FE-A867-F4CDDB2963DE}" type="sibTrans" cxnId="{AF421097-23C5-4C4F-B677-D12189BAABEC}">
      <dgm:prSet/>
      <dgm:spPr/>
      <dgm:t>
        <a:bodyPr/>
        <a:lstStyle/>
        <a:p>
          <a:endParaRPr lang="en-US"/>
        </a:p>
      </dgm:t>
    </dgm:pt>
    <dgm:pt modelId="{F45B47E1-9F69-4109-AC7F-67E55DA56FA8}" type="pres">
      <dgm:prSet presAssocID="{A4AC2AD1-F2B5-4D42-9373-277CA4008E2D}" presName="vert0" presStyleCnt="0">
        <dgm:presLayoutVars>
          <dgm:dir/>
          <dgm:animOne val="branch"/>
          <dgm:animLvl val="lvl"/>
        </dgm:presLayoutVars>
      </dgm:prSet>
      <dgm:spPr/>
      <dgm:t>
        <a:bodyPr/>
        <a:lstStyle/>
        <a:p>
          <a:endParaRPr lang="en-US"/>
        </a:p>
      </dgm:t>
    </dgm:pt>
    <dgm:pt modelId="{42FE56BA-7ADE-4D5A-A075-746583EF830D}" type="pres">
      <dgm:prSet presAssocID="{C1E0EB3B-C679-4783-9DC2-471451F6E40B}" presName="thickLine" presStyleLbl="alignNode1" presStyleIdx="0" presStyleCnt="6"/>
      <dgm:spPr/>
    </dgm:pt>
    <dgm:pt modelId="{F8D37674-1710-4599-90A8-3C4A9D4095EB}" type="pres">
      <dgm:prSet presAssocID="{C1E0EB3B-C679-4783-9DC2-471451F6E40B}" presName="horz1" presStyleCnt="0"/>
      <dgm:spPr/>
    </dgm:pt>
    <dgm:pt modelId="{9344B2A1-E908-49A0-9CF8-C633772B4A54}" type="pres">
      <dgm:prSet presAssocID="{C1E0EB3B-C679-4783-9DC2-471451F6E40B}" presName="tx1" presStyleLbl="revTx" presStyleIdx="0" presStyleCnt="6"/>
      <dgm:spPr/>
      <dgm:t>
        <a:bodyPr/>
        <a:lstStyle/>
        <a:p>
          <a:endParaRPr lang="en-US"/>
        </a:p>
      </dgm:t>
    </dgm:pt>
    <dgm:pt modelId="{53B495C2-0C40-4F25-9E6A-FBFED41A1251}" type="pres">
      <dgm:prSet presAssocID="{C1E0EB3B-C679-4783-9DC2-471451F6E40B}" presName="vert1" presStyleCnt="0"/>
      <dgm:spPr/>
    </dgm:pt>
    <dgm:pt modelId="{DA68F889-8979-48BE-878C-7F50DBC86710}" type="pres">
      <dgm:prSet presAssocID="{22ABF39B-0CC8-4E81-9B9B-D7DA0FEB21B6}" presName="thickLine" presStyleLbl="alignNode1" presStyleIdx="1" presStyleCnt="6"/>
      <dgm:spPr/>
    </dgm:pt>
    <dgm:pt modelId="{0D49E2BC-3258-42D9-997B-76EC53D22292}" type="pres">
      <dgm:prSet presAssocID="{22ABF39B-0CC8-4E81-9B9B-D7DA0FEB21B6}" presName="horz1" presStyleCnt="0"/>
      <dgm:spPr/>
    </dgm:pt>
    <dgm:pt modelId="{261DB1AD-ED8B-4385-A6BC-262276E40157}" type="pres">
      <dgm:prSet presAssocID="{22ABF39B-0CC8-4E81-9B9B-D7DA0FEB21B6}" presName="tx1" presStyleLbl="revTx" presStyleIdx="1" presStyleCnt="6"/>
      <dgm:spPr/>
      <dgm:t>
        <a:bodyPr/>
        <a:lstStyle/>
        <a:p>
          <a:endParaRPr lang="en-US"/>
        </a:p>
      </dgm:t>
    </dgm:pt>
    <dgm:pt modelId="{1B3A684F-2509-40CD-BBA8-97114D2E5E18}" type="pres">
      <dgm:prSet presAssocID="{22ABF39B-0CC8-4E81-9B9B-D7DA0FEB21B6}" presName="vert1" presStyleCnt="0"/>
      <dgm:spPr/>
    </dgm:pt>
    <dgm:pt modelId="{EAAF3019-149D-4DFB-8B42-1216289D2607}" type="pres">
      <dgm:prSet presAssocID="{11B20B27-9FF9-44EC-9F1C-560307A5C44D}" presName="thickLine" presStyleLbl="alignNode1" presStyleIdx="2" presStyleCnt="6"/>
      <dgm:spPr/>
    </dgm:pt>
    <dgm:pt modelId="{97B87172-ACAF-4F07-9CC5-65338686395F}" type="pres">
      <dgm:prSet presAssocID="{11B20B27-9FF9-44EC-9F1C-560307A5C44D}" presName="horz1" presStyleCnt="0"/>
      <dgm:spPr/>
    </dgm:pt>
    <dgm:pt modelId="{8035962C-AB8B-4160-A23C-98C3E846A24E}" type="pres">
      <dgm:prSet presAssocID="{11B20B27-9FF9-44EC-9F1C-560307A5C44D}" presName="tx1" presStyleLbl="revTx" presStyleIdx="2" presStyleCnt="6"/>
      <dgm:spPr/>
      <dgm:t>
        <a:bodyPr/>
        <a:lstStyle/>
        <a:p>
          <a:endParaRPr lang="en-US"/>
        </a:p>
      </dgm:t>
    </dgm:pt>
    <dgm:pt modelId="{4B468ED8-6087-42D7-ACE5-755060A7C1EB}" type="pres">
      <dgm:prSet presAssocID="{11B20B27-9FF9-44EC-9F1C-560307A5C44D}" presName="vert1" presStyleCnt="0"/>
      <dgm:spPr/>
    </dgm:pt>
    <dgm:pt modelId="{4FD7E6A0-4B4E-43FB-A50A-20B77E7A9FE2}" type="pres">
      <dgm:prSet presAssocID="{F2C62B8B-26EF-450A-8945-076885EE1AD5}" presName="thickLine" presStyleLbl="alignNode1" presStyleIdx="3" presStyleCnt="6"/>
      <dgm:spPr/>
    </dgm:pt>
    <dgm:pt modelId="{DDB20DD2-A0CA-456F-B2F4-08DB9728EA0C}" type="pres">
      <dgm:prSet presAssocID="{F2C62B8B-26EF-450A-8945-076885EE1AD5}" presName="horz1" presStyleCnt="0"/>
      <dgm:spPr/>
    </dgm:pt>
    <dgm:pt modelId="{F404F4CD-17A0-43E5-82CD-37FBD40FC56E}" type="pres">
      <dgm:prSet presAssocID="{F2C62B8B-26EF-450A-8945-076885EE1AD5}" presName="tx1" presStyleLbl="revTx" presStyleIdx="3" presStyleCnt="6"/>
      <dgm:spPr/>
      <dgm:t>
        <a:bodyPr/>
        <a:lstStyle/>
        <a:p>
          <a:endParaRPr lang="en-US"/>
        </a:p>
      </dgm:t>
    </dgm:pt>
    <dgm:pt modelId="{5E956A18-FDC5-45F1-9EB8-D899DE4776C1}" type="pres">
      <dgm:prSet presAssocID="{F2C62B8B-26EF-450A-8945-076885EE1AD5}" presName="vert1" presStyleCnt="0"/>
      <dgm:spPr/>
    </dgm:pt>
    <dgm:pt modelId="{1C57EAB1-7F8A-47F2-B13F-E8332A5E069C}" type="pres">
      <dgm:prSet presAssocID="{AE1A538F-1D9D-400E-B8D3-41ABD1C2AA24}" presName="thickLine" presStyleLbl="alignNode1" presStyleIdx="4" presStyleCnt="6"/>
      <dgm:spPr/>
    </dgm:pt>
    <dgm:pt modelId="{7A26CCDD-128B-4982-8B9D-E82F5A8A7136}" type="pres">
      <dgm:prSet presAssocID="{AE1A538F-1D9D-400E-B8D3-41ABD1C2AA24}" presName="horz1" presStyleCnt="0"/>
      <dgm:spPr/>
    </dgm:pt>
    <dgm:pt modelId="{24BF2F27-23D4-4383-A011-94D8BFD76DCB}" type="pres">
      <dgm:prSet presAssocID="{AE1A538F-1D9D-400E-B8D3-41ABD1C2AA24}" presName="tx1" presStyleLbl="revTx" presStyleIdx="4" presStyleCnt="6"/>
      <dgm:spPr/>
      <dgm:t>
        <a:bodyPr/>
        <a:lstStyle/>
        <a:p>
          <a:endParaRPr lang="en-US"/>
        </a:p>
      </dgm:t>
    </dgm:pt>
    <dgm:pt modelId="{3CF02A0A-6F33-42A1-BD38-A094E57690FB}" type="pres">
      <dgm:prSet presAssocID="{AE1A538F-1D9D-400E-B8D3-41ABD1C2AA24}" presName="vert1" presStyleCnt="0"/>
      <dgm:spPr/>
    </dgm:pt>
    <dgm:pt modelId="{9E0B1128-93FE-45D0-9860-E753695E8600}" type="pres">
      <dgm:prSet presAssocID="{D86BD34B-899A-4E8D-826B-5CB086715229}" presName="thickLine" presStyleLbl="alignNode1" presStyleIdx="5" presStyleCnt="6"/>
      <dgm:spPr/>
    </dgm:pt>
    <dgm:pt modelId="{6C440F8B-7730-42EB-ADDB-CF04ED566D86}" type="pres">
      <dgm:prSet presAssocID="{D86BD34B-899A-4E8D-826B-5CB086715229}" presName="horz1" presStyleCnt="0"/>
      <dgm:spPr/>
    </dgm:pt>
    <dgm:pt modelId="{E5A89014-6C38-4675-8A2A-A7685DA2EA84}" type="pres">
      <dgm:prSet presAssocID="{D86BD34B-899A-4E8D-826B-5CB086715229}" presName="tx1" presStyleLbl="revTx" presStyleIdx="5" presStyleCnt="6"/>
      <dgm:spPr/>
      <dgm:t>
        <a:bodyPr/>
        <a:lstStyle/>
        <a:p>
          <a:endParaRPr lang="en-US"/>
        </a:p>
      </dgm:t>
    </dgm:pt>
    <dgm:pt modelId="{EDD0B4DC-18F7-4561-AFED-F99745A54030}" type="pres">
      <dgm:prSet presAssocID="{D86BD34B-899A-4E8D-826B-5CB086715229}" presName="vert1" presStyleCnt="0"/>
      <dgm:spPr/>
    </dgm:pt>
  </dgm:ptLst>
  <dgm:cxnLst>
    <dgm:cxn modelId="{888B2687-69BB-4748-9E0D-962DA49A72F1}" srcId="{A4AC2AD1-F2B5-4D42-9373-277CA4008E2D}" destId="{F2C62B8B-26EF-450A-8945-076885EE1AD5}" srcOrd="3" destOrd="0" parTransId="{05878E05-1352-43F0-854F-AC930ED02254}" sibTransId="{FDBF6AB7-0D91-4F19-A00C-E44FC504D151}"/>
    <dgm:cxn modelId="{618D6296-3FA2-4ED0-ACA0-AADE6D2912A7}" srcId="{A4AC2AD1-F2B5-4D42-9373-277CA4008E2D}" destId="{11B20B27-9FF9-44EC-9F1C-560307A5C44D}" srcOrd="2" destOrd="0" parTransId="{EF662AC1-0A80-482A-B248-FBE7E01ABBDD}" sibTransId="{6B55238E-1267-4524-BC01-8FCD0F6AE66C}"/>
    <dgm:cxn modelId="{E365F63A-BE1D-4B11-AF2C-3E1A78A37759}" type="presOf" srcId="{11B20B27-9FF9-44EC-9F1C-560307A5C44D}" destId="{8035962C-AB8B-4160-A23C-98C3E846A24E}" srcOrd="0" destOrd="0" presId="urn:microsoft.com/office/officeart/2008/layout/LinedList"/>
    <dgm:cxn modelId="{395FFC71-66BE-46DD-998F-96015AB94BF6}" type="presOf" srcId="{22ABF39B-0CC8-4E81-9B9B-D7DA0FEB21B6}" destId="{261DB1AD-ED8B-4385-A6BC-262276E40157}" srcOrd="0" destOrd="0" presId="urn:microsoft.com/office/officeart/2008/layout/LinedList"/>
    <dgm:cxn modelId="{77FDF285-B8DA-4671-906E-2A3B6E86978E}" type="presOf" srcId="{AE1A538F-1D9D-400E-B8D3-41ABD1C2AA24}" destId="{24BF2F27-23D4-4383-A011-94D8BFD76DCB}" srcOrd="0" destOrd="0" presId="urn:microsoft.com/office/officeart/2008/layout/LinedList"/>
    <dgm:cxn modelId="{20540445-CBE5-4670-9376-09CB69FACD8C}" type="presOf" srcId="{A4AC2AD1-F2B5-4D42-9373-277CA4008E2D}" destId="{F45B47E1-9F69-4109-AC7F-67E55DA56FA8}" srcOrd="0" destOrd="0" presId="urn:microsoft.com/office/officeart/2008/layout/LinedList"/>
    <dgm:cxn modelId="{AF421097-23C5-4C4F-B677-D12189BAABEC}" srcId="{A4AC2AD1-F2B5-4D42-9373-277CA4008E2D}" destId="{D86BD34B-899A-4E8D-826B-5CB086715229}" srcOrd="5" destOrd="0" parTransId="{909760AE-7BCD-42B6-B9AF-0E3625DB93D9}" sibTransId="{68B4A3A6-5F4F-47FE-A867-F4CDDB2963DE}"/>
    <dgm:cxn modelId="{6B8FF48F-8272-4CAE-8BC8-6F331BCDE188}" srcId="{A4AC2AD1-F2B5-4D42-9373-277CA4008E2D}" destId="{AE1A538F-1D9D-400E-B8D3-41ABD1C2AA24}" srcOrd="4" destOrd="0" parTransId="{B7F1DF9A-AB28-44EC-BD22-05BE73F9DC98}" sibTransId="{2693CDCC-B08A-46CB-9969-F6D9AE6F8766}"/>
    <dgm:cxn modelId="{B14AEA41-F4E4-4EF3-8731-2CE545D2EA4B}" type="presOf" srcId="{C1E0EB3B-C679-4783-9DC2-471451F6E40B}" destId="{9344B2A1-E908-49A0-9CF8-C633772B4A54}" srcOrd="0" destOrd="0" presId="urn:microsoft.com/office/officeart/2008/layout/LinedList"/>
    <dgm:cxn modelId="{484B8203-4F31-4536-90AD-E7B41A2F931F}" type="presOf" srcId="{D86BD34B-899A-4E8D-826B-5CB086715229}" destId="{E5A89014-6C38-4675-8A2A-A7685DA2EA84}" srcOrd="0" destOrd="0" presId="urn:microsoft.com/office/officeart/2008/layout/LinedList"/>
    <dgm:cxn modelId="{DCCA0078-5DC6-4C0B-92F1-ACCA9B879AE4}" type="presOf" srcId="{F2C62B8B-26EF-450A-8945-076885EE1AD5}" destId="{F404F4CD-17A0-43E5-82CD-37FBD40FC56E}" srcOrd="0" destOrd="0" presId="urn:microsoft.com/office/officeart/2008/layout/LinedList"/>
    <dgm:cxn modelId="{F02BA4DC-D516-4146-A60A-2A1F3F1CFBFA}" srcId="{A4AC2AD1-F2B5-4D42-9373-277CA4008E2D}" destId="{C1E0EB3B-C679-4783-9DC2-471451F6E40B}" srcOrd="0" destOrd="0" parTransId="{2B9E494A-FBD7-497B-AE6C-3D9255C87D4A}" sibTransId="{F7FE5063-9048-4000-AAD0-89D9E4ADBD30}"/>
    <dgm:cxn modelId="{C4214D7D-34A8-45BF-A705-FCECDB6AF59D}" srcId="{A4AC2AD1-F2B5-4D42-9373-277CA4008E2D}" destId="{22ABF39B-0CC8-4E81-9B9B-D7DA0FEB21B6}" srcOrd="1" destOrd="0" parTransId="{669EFDA9-9668-457D-970C-5AAC0CE4D2A1}" sibTransId="{01402146-1176-40DB-B02F-44B7A4CCCA0E}"/>
    <dgm:cxn modelId="{01FE9939-2493-4FAD-B996-FB47BBB44016}" type="presParOf" srcId="{F45B47E1-9F69-4109-AC7F-67E55DA56FA8}" destId="{42FE56BA-7ADE-4D5A-A075-746583EF830D}" srcOrd="0" destOrd="0" presId="urn:microsoft.com/office/officeart/2008/layout/LinedList"/>
    <dgm:cxn modelId="{E54C84B2-ED54-451C-A37E-ED9454596FC9}" type="presParOf" srcId="{F45B47E1-9F69-4109-AC7F-67E55DA56FA8}" destId="{F8D37674-1710-4599-90A8-3C4A9D4095EB}" srcOrd="1" destOrd="0" presId="urn:microsoft.com/office/officeart/2008/layout/LinedList"/>
    <dgm:cxn modelId="{152C8D43-EC7D-405A-B08D-C3F5F32859A9}" type="presParOf" srcId="{F8D37674-1710-4599-90A8-3C4A9D4095EB}" destId="{9344B2A1-E908-49A0-9CF8-C633772B4A54}" srcOrd="0" destOrd="0" presId="urn:microsoft.com/office/officeart/2008/layout/LinedList"/>
    <dgm:cxn modelId="{8FE359AF-944D-4BA6-AE0B-7C40B7B10451}" type="presParOf" srcId="{F8D37674-1710-4599-90A8-3C4A9D4095EB}" destId="{53B495C2-0C40-4F25-9E6A-FBFED41A1251}" srcOrd="1" destOrd="0" presId="urn:microsoft.com/office/officeart/2008/layout/LinedList"/>
    <dgm:cxn modelId="{59ACA8ED-1375-4C97-AAB2-15918EBC5C2B}" type="presParOf" srcId="{F45B47E1-9F69-4109-AC7F-67E55DA56FA8}" destId="{DA68F889-8979-48BE-878C-7F50DBC86710}" srcOrd="2" destOrd="0" presId="urn:microsoft.com/office/officeart/2008/layout/LinedList"/>
    <dgm:cxn modelId="{BFAEEE0E-ED4B-4EBF-9CC5-4714E6D22070}" type="presParOf" srcId="{F45B47E1-9F69-4109-AC7F-67E55DA56FA8}" destId="{0D49E2BC-3258-42D9-997B-76EC53D22292}" srcOrd="3" destOrd="0" presId="urn:microsoft.com/office/officeart/2008/layout/LinedList"/>
    <dgm:cxn modelId="{9973796D-6070-447D-B611-05E1FC9A8B20}" type="presParOf" srcId="{0D49E2BC-3258-42D9-997B-76EC53D22292}" destId="{261DB1AD-ED8B-4385-A6BC-262276E40157}" srcOrd="0" destOrd="0" presId="urn:microsoft.com/office/officeart/2008/layout/LinedList"/>
    <dgm:cxn modelId="{893FB5DE-CF9E-470A-B4AF-30709F1655C0}" type="presParOf" srcId="{0D49E2BC-3258-42D9-997B-76EC53D22292}" destId="{1B3A684F-2509-40CD-BBA8-97114D2E5E18}" srcOrd="1" destOrd="0" presId="urn:microsoft.com/office/officeart/2008/layout/LinedList"/>
    <dgm:cxn modelId="{C023B65D-46C9-4542-A8B9-F1A98F9AC6E7}" type="presParOf" srcId="{F45B47E1-9F69-4109-AC7F-67E55DA56FA8}" destId="{EAAF3019-149D-4DFB-8B42-1216289D2607}" srcOrd="4" destOrd="0" presId="urn:microsoft.com/office/officeart/2008/layout/LinedList"/>
    <dgm:cxn modelId="{4B1D9FDA-155E-4400-BA74-A091B3F2BF44}" type="presParOf" srcId="{F45B47E1-9F69-4109-AC7F-67E55DA56FA8}" destId="{97B87172-ACAF-4F07-9CC5-65338686395F}" srcOrd="5" destOrd="0" presId="urn:microsoft.com/office/officeart/2008/layout/LinedList"/>
    <dgm:cxn modelId="{E39AE530-65C9-4D7B-B4AA-B77C1F078F52}" type="presParOf" srcId="{97B87172-ACAF-4F07-9CC5-65338686395F}" destId="{8035962C-AB8B-4160-A23C-98C3E846A24E}" srcOrd="0" destOrd="0" presId="urn:microsoft.com/office/officeart/2008/layout/LinedList"/>
    <dgm:cxn modelId="{3AEF1755-60BB-47FA-9650-308AE3190FA6}" type="presParOf" srcId="{97B87172-ACAF-4F07-9CC5-65338686395F}" destId="{4B468ED8-6087-42D7-ACE5-755060A7C1EB}" srcOrd="1" destOrd="0" presId="urn:microsoft.com/office/officeart/2008/layout/LinedList"/>
    <dgm:cxn modelId="{68C6B8A9-BFB9-4289-9DFA-A150B39FC878}" type="presParOf" srcId="{F45B47E1-9F69-4109-AC7F-67E55DA56FA8}" destId="{4FD7E6A0-4B4E-43FB-A50A-20B77E7A9FE2}" srcOrd="6" destOrd="0" presId="urn:microsoft.com/office/officeart/2008/layout/LinedList"/>
    <dgm:cxn modelId="{F487146E-8932-434B-A2E7-2F7718809853}" type="presParOf" srcId="{F45B47E1-9F69-4109-AC7F-67E55DA56FA8}" destId="{DDB20DD2-A0CA-456F-B2F4-08DB9728EA0C}" srcOrd="7" destOrd="0" presId="urn:microsoft.com/office/officeart/2008/layout/LinedList"/>
    <dgm:cxn modelId="{B7DE0B21-27CE-492D-95CC-8FA7A58F4B39}" type="presParOf" srcId="{DDB20DD2-A0CA-456F-B2F4-08DB9728EA0C}" destId="{F404F4CD-17A0-43E5-82CD-37FBD40FC56E}" srcOrd="0" destOrd="0" presId="urn:microsoft.com/office/officeart/2008/layout/LinedList"/>
    <dgm:cxn modelId="{704D2E08-788D-4B35-81E3-323068AC931A}" type="presParOf" srcId="{DDB20DD2-A0CA-456F-B2F4-08DB9728EA0C}" destId="{5E956A18-FDC5-45F1-9EB8-D899DE4776C1}" srcOrd="1" destOrd="0" presId="urn:microsoft.com/office/officeart/2008/layout/LinedList"/>
    <dgm:cxn modelId="{CB1928FD-9C7D-4BC1-9735-ADC3CF521158}" type="presParOf" srcId="{F45B47E1-9F69-4109-AC7F-67E55DA56FA8}" destId="{1C57EAB1-7F8A-47F2-B13F-E8332A5E069C}" srcOrd="8" destOrd="0" presId="urn:microsoft.com/office/officeart/2008/layout/LinedList"/>
    <dgm:cxn modelId="{A4B360D9-D60B-4E50-AAEF-B39DB79917A7}" type="presParOf" srcId="{F45B47E1-9F69-4109-AC7F-67E55DA56FA8}" destId="{7A26CCDD-128B-4982-8B9D-E82F5A8A7136}" srcOrd="9" destOrd="0" presId="urn:microsoft.com/office/officeart/2008/layout/LinedList"/>
    <dgm:cxn modelId="{C4BD2CBA-2FE8-4281-B5CA-30D8C2C7FD37}" type="presParOf" srcId="{7A26CCDD-128B-4982-8B9D-E82F5A8A7136}" destId="{24BF2F27-23D4-4383-A011-94D8BFD76DCB}" srcOrd="0" destOrd="0" presId="urn:microsoft.com/office/officeart/2008/layout/LinedList"/>
    <dgm:cxn modelId="{4269637D-C94C-4E0D-9C11-293499C647E9}" type="presParOf" srcId="{7A26CCDD-128B-4982-8B9D-E82F5A8A7136}" destId="{3CF02A0A-6F33-42A1-BD38-A094E57690FB}" srcOrd="1" destOrd="0" presId="urn:microsoft.com/office/officeart/2008/layout/LinedList"/>
    <dgm:cxn modelId="{15B2622A-2846-43B7-92E9-B19FA1995D17}" type="presParOf" srcId="{F45B47E1-9F69-4109-AC7F-67E55DA56FA8}" destId="{9E0B1128-93FE-45D0-9860-E753695E8600}" srcOrd="10" destOrd="0" presId="urn:microsoft.com/office/officeart/2008/layout/LinedList"/>
    <dgm:cxn modelId="{C81ECBB3-B370-4476-A8DB-393C78D958FA}" type="presParOf" srcId="{F45B47E1-9F69-4109-AC7F-67E55DA56FA8}" destId="{6C440F8B-7730-42EB-ADDB-CF04ED566D86}" srcOrd="11" destOrd="0" presId="urn:microsoft.com/office/officeart/2008/layout/LinedList"/>
    <dgm:cxn modelId="{0D184FDA-33B3-41F1-84AE-8F8BCAAAD92B}" type="presParOf" srcId="{6C440F8B-7730-42EB-ADDB-CF04ED566D86}" destId="{E5A89014-6C38-4675-8A2A-A7685DA2EA84}" srcOrd="0" destOrd="0" presId="urn:microsoft.com/office/officeart/2008/layout/LinedList"/>
    <dgm:cxn modelId="{A191C1C6-BDE6-4342-BB99-E3B46C9F21BF}" type="presParOf" srcId="{6C440F8B-7730-42EB-ADDB-CF04ED566D86}" destId="{EDD0B4DC-18F7-4561-AFED-F99745A5403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602F6-33E3-463D-9610-6B8E94194833}">
      <dsp:nvSpPr>
        <dsp:cNvPr id="0" name=""/>
        <dsp:cNvSpPr/>
      </dsp:nvSpPr>
      <dsp:spPr>
        <a:xfrm rot="5400000">
          <a:off x="2564252" y="-624351"/>
          <a:ext cx="1494226" cy="3116579"/>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a:t>Culture</a:t>
          </a:r>
        </a:p>
        <a:p>
          <a:pPr marL="228600" lvl="1" indent="-228600" algn="l" defTabSz="889000">
            <a:lnSpc>
              <a:spcPct val="90000"/>
            </a:lnSpc>
            <a:spcBef>
              <a:spcPct val="0"/>
            </a:spcBef>
            <a:spcAft>
              <a:spcPct val="15000"/>
            </a:spcAft>
            <a:buChar char="••"/>
          </a:pPr>
          <a:r>
            <a:rPr lang="en-US" sz="2000" kern="1200"/>
            <a:t>Cultural awareness </a:t>
          </a:r>
        </a:p>
        <a:p>
          <a:pPr marL="228600" lvl="1" indent="-228600" algn="l" defTabSz="889000">
            <a:lnSpc>
              <a:spcPct val="90000"/>
            </a:lnSpc>
            <a:spcBef>
              <a:spcPct val="0"/>
            </a:spcBef>
            <a:spcAft>
              <a:spcPct val="15000"/>
            </a:spcAft>
            <a:buChar char="••"/>
          </a:pPr>
          <a:r>
            <a:rPr lang="en-US" sz="2000" kern="1200"/>
            <a:t>Cultural competency</a:t>
          </a:r>
        </a:p>
        <a:p>
          <a:pPr marL="228600" lvl="1" indent="-228600" algn="l" defTabSz="889000">
            <a:lnSpc>
              <a:spcPct val="90000"/>
            </a:lnSpc>
            <a:spcBef>
              <a:spcPct val="0"/>
            </a:spcBef>
            <a:spcAft>
              <a:spcPct val="15000"/>
            </a:spcAft>
            <a:buChar char="••"/>
          </a:pPr>
          <a:r>
            <a:rPr lang="en-US" sz="2000" kern="1200"/>
            <a:t>Cultural sensitivity</a:t>
          </a:r>
        </a:p>
      </dsp:txBody>
      <dsp:txXfrm rot="-5400000">
        <a:off x="1753076" y="259767"/>
        <a:ext cx="3043637" cy="1348342"/>
      </dsp:txXfrm>
    </dsp:sp>
    <dsp:sp modelId="{F8ED8179-6974-4309-A606-DE2CCC80939B}">
      <dsp:nvSpPr>
        <dsp:cNvPr id="0" name=""/>
        <dsp:cNvSpPr/>
      </dsp:nvSpPr>
      <dsp:spPr>
        <a:xfrm>
          <a:off x="0" y="46"/>
          <a:ext cx="1753076" cy="186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a:t>Defining </a:t>
          </a:r>
        </a:p>
      </dsp:txBody>
      <dsp:txXfrm>
        <a:off x="85578" y="85624"/>
        <a:ext cx="1581920" cy="1696627"/>
      </dsp:txXfrm>
    </dsp:sp>
    <dsp:sp modelId="{FC4565D7-C8BB-4F18-8C9F-2125D27AF5F7}">
      <dsp:nvSpPr>
        <dsp:cNvPr id="0" name=""/>
        <dsp:cNvSpPr/>
      </dsp:nvSpPr>
      <dsp:spPr>
        <a:xfrm rot="5400000">
          <a:off x="2564252" y="1336821"/>
          <a:ext cx="1494226" cy="3116579"/>
        </a:xfrm>
        <a:prstGeom prst="round2Same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a:t>Explicit culture</a:t>
          </a:r>
        </a:p>
        <a:p>
          <a:pPr marL="228600" lvl="1" indent="-228600" algn="l" defTabSz="889000">
            <a:lnSpc>
              <a:spcPct val="90000"/>
            </a:lnSpc>
            <a:spcBef>
              <a:spcPct val="0"/>
            </a:spcBef>
            <a:spcAft>
              <a:spcPct val="15000"/>
            </a:spcAft>
            <a:buChar char="••"/>
          </a:pPr>
          <a:r>
            <a:rPr lang="en-US" sz="2000" kern="1200"/>
            <a:t>Implicit culture</a:t>
          </a:r>
        </a:p>
      </dsp:txBody>
      <dsp:txXfrm rot="-5400000">
        <a:off x="1753076" y="2220939"/>
        <a:ext cx="3043637" cy="1348342"/>
      </dsp:txXfrm>
    </dsp:sp>
    <dsp:sp modelId="{D72C44B2-FB64-460D-AEA8-9F9DABD4849A}">
      <dsp:nvSpPr>
        <dsp:cNvPr id="0" name=""/>
        <dsp:cNvSpPr/>
      </dsp:nvSpPr>
      <dsp:spPr>
        <a:xfrm>
          <a:off x="0" y="1961219"/>
          <a:ext cx="1753076" cy="1867783"/>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a:t>Ways we group other people</a:t>
          </a:r>
        </a:p>
      </dsp:txBody>
      <dsp:txXfrm>
        <a:off x="85578" y="2046797"/>
        <a:ext cx="1581920" cy="16966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7533F-06B2-4AEC-989F-610283ACCA6C}">
      <dsp:nvSpPr>
        <dsp:cNvPr id="0" name=""/>
        <dsp:cNvSpPr/>
      </dsp:nvSpPr>
      <dsp:spPr>
        <a:xfrm>
          <a:off x="0" y="309020"/>
          <a:ext cx="5178027" cy="81585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01872" tIns="291592" rIns="40187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A mindset that cultural diversity exists</a:t>
          </a:r>
        </a:p>
        <a:p>
          <a:pPr marL="114300" lvl="1" indent="-114300" algn="l" defTabSz="622300">
            <a:lnSpc>
              <a:spcPct val="90000"/>
            </a:lnSpc>
            <a:spcBef>
              <a:spcPct val="0"/>
            </a:spcBef>
            <a:spcAft>
              <a:spcPct val="15000"/>
            </a:spcAft>
            <a:buChar char="••"/>
          </a:pPr>
          <a:r>
            <a:rPr lang="en-US" sz="1400" kern="1200" dirty="0"/>
            <a:t>RECOGNIZE/ACKNOWLEDGE</a:t>
          </a:r>
        </a:p>
      </dsp:txBody>
      <dsp:txXfrm>
        <a:off x="0" y="309020"/>
        <a:ext cx="5178027" cy="815850"/>
      </dsp:txXfrm>
    </dsp:sp>
    <dsp:sp modelId="{DA9CB36C-3221-4CC1-9A8C-A499A6EB39D5}">
      <dsp:nvSpPr>
        <dsp:cNvPr id="0" name=""/>
        <dsp:cNvSpPr/>
      </dsp:nvSpPr>
      <dsp:spPr>
        <a:xfrm>
          <a:off x="258901" y="102380"/>
          <a:ext cx="3624618" cy="41328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002" tIns="0" rIns="137002" bIns="0" numCol="1" spcCol="1270" anchor="ctr" anchorCtr="0">
          <a:noAutofit/>
        </a:bodyPr>
        <a:lstStyle/>
        <a:p>
          <a:pPr lvl="0" algn="l" defTabSz="622300">
            <a:lnSpc>
              <a:spcPct val="90000"/>
            </a:lnSpc>
            <a:spcBef>
              <a:spcPct val="0"/>
            </a:spcBef>
            <a:spcAft>
              <a:spcPct val="35000"/>
            </a:spcAft>
          </a:pPr>
          <a:r>
            <a:rPr lang="en-US" sz="1400" kern="1200"/>
            <a:t>What is cultural awareness?</a:t>
          </a:r>
        </a:p>
      </dsp:txBody>
      <dsp:txXfrm>
        <a:off x="279076" y="122555"/>
        <a:ext cx="3584268" cy="372930"/>
      </dsp:txXfrm>
    </dsp:sp>
    <dsp:sp modelId="{C1972B29-9834-4D79-8D46-2A4C1792F595}">
      <dsp:nvSpPr>
        <dsp:cNvPr id="0" name=""/>
        <dsp:cNvSpPr/>
      </dsp:nvSpPr>
      <dsp:spPr>
        <a:xfrm>
          <a:off x="0" y="1407110"/>
          <a:ext cx="5178027" cy="815850"/>
        </a:xfrm>
        <a:prstGeom prst="rect">
          <a:avLst/>
        </a:prstGeom>
        <a:solidFill>
          <a:schemeClr val="lt1">
            <a:alpha val="90000"/>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01872" tIns="291592" rIns="40187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Knowledge of the frameworks of a culture</a:t>
          </a:r>
        </a:p>
        <a:p>
          <a:pPr marL="114300" lvl="1" indent="-114300" algn="l" defTabSz="622300">
            <a:lnSpc>
              <a:spcPct val="90000"/>
            </a:lnSpc>
            <a:spcBef>
              <a:spcPct val="0"/>
            </a:spcBef>
            <a:spcAft>
              <a:spcPct val="15000"/>
            </a:spcAft>
            <a:buChar char="••"/>
          </a:pPr>
          <a:r>
            <a:rPr lang="en-US" sz="1400" kern="1200" dirty="0"/>
            <a:t>EDUCATE</a:t>
          </a:r>
        </a:p>
      </dsp:txBody>
      <dsp:txXfrm>
        <a:off x="0" y="1407110"/>
        <a:ext cx="5178027" cy="815850"/>
      </dsp:txXfrm>
    </dsp:sp>
    <dsp:sp modelId="{EFDE43B8-0C6F-479D-86D0-8C63EC971DF4}">
      <dsp:nvSpPr>
        <dsp:cNvPr id="0" name=""/>
        <dsp:cNvSpPr/>
      </dsp:nvSpPr>
      <dsp:spPr>
        <a:xfrm>
          <a:off x="258901" y="1200470"/>
          <a:ext cx="3624618" cy="413280"/>
        </a:xfrm>
        <a:prstGeom prst="roundRect">
          <a:avLst/>
        </a:prstGeom>
        <a:gradFill rotWithShape="0">
          <a:gsLst>
            <a:gs pos="0">
              <a:schemeClr val="accent2">
                <a:hueOff val="-727682"/>
                <a:satOff val="-41964"/>
                <a:lumOff val="4314"/>
                <a:alphaOff val="0"/>
                <a:lumMod val="110000"/>
                <a:satMod val="105000"/>
                <a:tint val="67000"/>
              </a:schemeClr>
            </a:gs>
            <a:gs pos="50000">
              <a:schemeClr val="accent2">
                <a:hueOff val="-727682"/>
                <a:satOff val="-41964"/>
                <a:lumOff val="4314"/>
                <a:alphaOff val="0"/>
                <a:lumMod val="105000"/>
                <a:satMod val="103000"/>
                <a:tint val="73000"/>
              </a:schemeClr>
            </a:gs>
            <a:gs pos="100000">
              <a:schemeClr val="accent2">
                <a:hueOff val="-727682"/>
                <a:satOff val="-41964"/>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002" tIns="0" rIns="137002" bIns="0" numCol="1" spcCol="1270" anchor="ctr" anchorCtr="0">
          <a:noAutofit/>
        </a:bodyPr>
        <a:lstStyle/>
        <a:p>
          <a:pPr lvl="0" algn="l" defTabSz="622300">
            <a:lnSpc>
              <a:spcPct val="90000"/>
            </a:lnSpc>
            <a:spcBef>
              <a:spcPct val="0"/>
            </a:spcBef>
            <a:spcAft>
              <a:spcPct val="35000"/>
            </a:spcAft>
          </a:pPr>
          <a:r>
            <a:rPr lang="en-US" sz="1400" kern="1200"/>
            <a:t>What is cultural competency?</a:t>
          </a:r>
        </a:p>
      </dsp:txBody>
      <dsp:txXfrm>
        <a:off x="279076" y="1220645"/>
        <a:ext cx="3584268" cy="372930"/>
      </dsp:txXfrm>
    </dsp:sp>
    <dsp:sp modelId="{A2FB7371-F631-49BD-9DE7-2C30DF980D14}">
      <dsp:nvSpPr>
        <dsp:cNvPr id="0" name=""/>
        <dsp:cNvSpPr/>
      </dsp:nvSpPr>
      <dsp:spPr>
        <a:xfrm>
          <a:off x="0" y="2505200"/>
          <a:ext cx="5178027" cy="1014300"/>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01872" tIns="291592" rIns="40187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To reconcile conflicting values and behaviors judgement free; the ability to empathize with cultural differences</a:t>
          </a:r>
        </a:p>
        <a:p>
          <a:pPr marL="114300" lvl="1" indent="-114300" algn="l" defTabSz="622300">
            <a:lnSpc>
              <a:spcPct val="90000"/>
            </a:lnSpc>
            <a:spcBef>
              <a:spcPct val="0"/>
            </a:spcBef>
            <a:spcAft>
              <a:spcPct val="15000"/>
            </a:spcAft>
            <a:buChar char="••"/>
          </a:pPr>
          <a:r>
            <a:rPr lang="en-US" sz="1400" kern="1200" dirty="0"/>
            <a:t>PRACTICE</a:t>
          </a:r>
        </a:p>
      </dsp:txBody>
      <dsp:txXfrm>
        <a:off x="0" y="2505200"/>
        <a:ext cx="5178027" cy="1014300"/>
      </dsp:txXfrm>
    </dsp:sp>
    <dsp:sp modelId="{848A876F-2E80-4443-B3FE-2A543FF630FE}">
      <dsp:nvSpPr>
        <dsp:cNvPr id="0" name=""/>
        <dsp:cNvSpPr/>
      </dsp:nvSpPr>
      <dsp:spPr>
        <a:xfrm>
          <a:off x="258901" y="2298560"/>
          <a:ext cx="3624618" cy="413280"/>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002" tIns="0" rIns="137002" bIns="0" numCol="1" spcCol="1270" anchor="ctr" anchorCtr="0">
          <a:noAutofit/>
        </a:bodyPr>
        <a:lstStyle/>
        <a:p>
          <a:pPr lvl="0" algn="l" defTabSz="622300">
            <a:lnSpc>
              <a:spcPct val="90000"/>
            </a:lnSpc>
            <a:spcBef>
              <a:spcPct val="0"/>
            </a:spcBef>
            <a:spcAft>
              <a:spcPct val="35000"/>
            </a:spcAft>
          </a:pPr>
          <a:r>
            <a:rPr lang="en-US" sz="1400" kern="1200"/>
            <a:t>What is cultural sensitivity?</a:t>
          </a:r>
        </a:p>
      </dsp:txBody>
      <dsp:txXfrm>
        <a:off x="279076" y="2318735"/>
        <a:ext cx="3584268"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CA753-B526-4650-AEBE-0850F08CAD05}">
      <dsp:nvSpPr>
        <dsp:cNvPr id="0" name=""/>
        <dsp:cNvSpPr/>
      </dsp:nvSpPr>
      <dsp:spPr>
        <a:xfrm>
          <a:off x="0" y="0"/>
          <a:ext cx="4567238"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69E17A5-7E59-47D4-9A9A-EABD54B0A860}">
      <dsp:nvSpPr>
        <dsp:cNvPr id="0" name=""/>
        <dsp:cNvSpPr/>
      </dsp:nvSpPr>
      <dsp:spPr>
        <a:xfrm>
          <a:off x="0" y="0"/>
          <a:ext cx="4567238" cy="2089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n-US" sz="3200" kern="1200"/>
            <a:t>Explicit culture – another person’s culture that is obvious or intentional, or expressed</a:t>
          </a:r>
        </a:p>
      </dsp:txBody>
      <dsp:txXfrm>
        <a:off x="0" y="0"/>
        <a:ext cx="4567238" cy="2089546"/>
      </dsp:txXfrm>
    </dsp:sp>
    <dsp:sp modelId="{2EEC2059-B711-4153-AE97-F86F54491D76}">
      <dsp:nvSpPr>
        <dsp:cNvPr id="0" name=""/>
        <dsp:cNvSpPr/>
      </dsp:nvSpPr>
      <dsp:spPr>
        <a:xfrm>
          <a:off x="0" y="2089546"/>
          <a:ext cx="4567238"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17BF57-C858-4B80-954E-460B701327F9}">
      <dsp:nvSpPr>
        <dsp:cNvPr id="0" name=""/>
        <dsp:cNvSpPr/>
      </dsp:nvSpPr>
      <dsp:spPr>
        <a:xfrm>
          <a:off x="0" y="2089546"/>
          <a:ext cx="4567238" cy="2089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n-US" sz="3200" kern="1200"/>
            <a:t>Implicit culture – another person’s culture that is not obvious or not otherwise displayed</a:t>
          </a:r>
        </a:p>
      </dsp:txBody>
      <dsp:txXfrm>
        <a:off x="0" y="2089546"/>
        <a:ext cx="4567238" cy="20895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1F97A4-6467-4E60-B67E-2A90F363BF83}">
      <dsp:nvSpPr>
        <dsp:cNvPr id="0" name=""/>
        <dsp:cNvSpPr/>
      </dsp:nvSpPr>
      <dsp:spPr>
        <a:xfrm>
          <a:off x="0" y="281852"/>
          <a:ext cx="4567238" cy="428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A9726E-63B6-4F9F-9165-756A2F8E9428}">
      <dsp:nvSpPr>
        <dsp:cNvPr id="0" name=""/>
        <dsp:cNvSpPr/>
      </dsp:nvSpPr>
      <dsp:spPr>
        <a:xfrm>
          <a:off x="228361" y="30931"/>
          <a:ext cx="3197066" cy="5018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842" tIns="0" rIns="120842" bIns="0" numCol="1" spcCol="1270" anchor="ctr" anchorCtr="0">
          <a:noAutofit/>
        </a:bodyPr>
        <a:lstStyle/>
        <a:p>
          <a:pPr lvl="0" algn="l" defTabSz="755650">
            <a:lnSpc>
              <a:spcPct val="90000"/>
            </a:lnSpc>
            <a:spcBef>
              <a:spcPct val="0"/>
            </a:spcBef>
            <a:spcAft>
              <a:spcPct val="35000"/>
            </a:spcAft>
          </a:pPr>
          <a:r>
            <a:rPr lang="en-US" sz="1700" kern="1200"/>
            <a:t>Language</a:t>
          </a:r>
        </a:p>
      </dsp:txBody>
      <dsp:txXfrm>
        <a:off x="252859" y="55429"/>
        <a:ext cx="3148070" cy="452844"/>
      </dsp:txXfrm>
    </dsp:sp>
    <dsp:sp modelId="{8B15F7F7-EB08-42D5-9A6C-ED506C4E8317}">
      <dsp:nvSpPr>
        <dsp:cNvPr id="0" name=""/>
        <dsp:cNvSpPr/>
      </dsp:nvSpPr>
      <dsp:spPr>
        <a:xfrm>
          <a:off x="0" y="1052972"/>
          <a:ext cx="4567238" cy="428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4F2815-2D06-4B99-BA2F-F7AE449CF082}">
      <dsp:nvSpPr>
        <dsp:cNvPr id="0" name=""/>
        <dsp:cNvSpPr/>
      </dsp:nvSpPr>
      <dsp:spPr>
        <a:xfrm>
          <a:off x="228361" y="802052"/>
          <a:ext cx="3197066" cy="5018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842" tIns="0" rIns="120842" bIns="0" numCol="1" spcCol="1270" anchor="ctr" anchorCtr="0">
          <a:noAutofit/>
        </a:bodyPr>
        <a:lstStyle/>
        <a:p>
          <a:pPr lvl="0" algn="l" defTabSz="755650">
            <a:lnSpc>
              <a:spcPct val="90000"/>
            </a:lnSpc>
            <a:spcBef>
              <a:spcPct val="0"/>
            </a:spcBef>
            <a:spcAft>
              <a:spcPct val="35000"/>
            </a:spcAft>
          </a:pPr>
          <a:r>
            <a:rPr lang="en-US" sz="1700" kern="1200"/>
            <a:t>Religion</a:t>
          </a:r>
        </a:p>
      </dsp:txBody>
      <dsp:txXfrm>
        <a:off x="252859" y="826550"/>
        <a:ext cx="3148070" cy="452844"/>
      </dsp:txXfrm>
    </dsp:sp>
    <dsp:sp modelId="{DF8795F5-81DB-4E65-BD40-3D02AB8D3332}">
      <dsp:nvSpPr>
        <dsp:cNvPr id="0" name=""/>
        <dsp:cNvSpPr/>
      </dsp:nvSpPr>
      <dsp:spPr>
        <a:xfrm>
          <a:off x="0" y="1824092"/>
          <a:ext cx="4567238" cy="428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8BCEB2-A4AD-45AC-8DF9-32F33D9B1DCC}">
      <dsp:nvSpPr>
        <dsp:cNvPr id="0" name=""/>
        <dsp:cNvSpPr/>
      </dsp:nvSpPr>
      <dsp:spPr>
        <a:xfrm>
          <a:off x="228361" y="1573171"/>
          <a:ext cx="3197066" cy="5018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842" tIns="0" rIns="120842" bIns="0" numCol="1" spcCol="1270" anchor="ctr" anchorCtr="0">
          <a:noAutofit/>
        </a:bodyPr>
        <a:lstStyle/>
        <a:p>
          <a:pPr lvl="0" algn="l" defTabSz="755650">
            <a:lnSpc>
              <a:spcPct val="90000"/>
            </a:lnSpc>
            <a:spcBef>
              <a:spcPct val="0"/>
            </a:spcBef>
            <a:spcAft>
              <a:spcPct val="35000"/>
            </a:spcAft>
          </a:pPr>
          <a:r>
            <a:rPr lang="en-US" sz="1700" kern="1200"/>
            <a:t>Customs</a:t>
          </a:r>
        </a:p>
      </dsp:txBody>
      <dsp:txXfrm>
        <a:off x="252859" y="1597669"/>
        <a:ext cx="3148070" cy="452844"/>
      </dsp:txXfrm>
    </dsp:sp>
    <dsp:sp modelId="{D138966C-22A4-483E-98A2-732B64F9478C}">
      <dsp:nvSpPr>
        <dsp:cNvPr id="0" name=""/>
        <dsp:cNvSpPr/>
      </dsp:nvSpPr>
      <dsp:spPr>
        <a:xfrm>
          <a:off x="0" y="2595212"/>
          <a:ext cx="4567238" cy="15529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468" tIns="354076" rIns="35446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Political status</a:t>
          </a:r>
        </a:p>
        <a:p>
          <a:pPr marL="171450" lvl="1" indent="-171450" algn="l" defTabSz="755650">
            <a:lnSpc>
              <a:spcPct val="90000"/>
            </a:lnSpc>
            <a:spcBef>
              <a:spcPct val="0"/>
            </a:spcBef>
            <a:spcAft>
              <a:spcPct val="15000"/>
            </a:spcAft>
            <a:buChar char="••"/>
          </a:pPr>
          <a:r>
            <a:rPr lang="en-US" sz="1700" kern="1200" dirty="0"/>
            <a:t>Structure</a:t>
          </a:r>
        </a:p>
        <a:p>
          <a:pPr marL="171450" lvl="1" indent="-171450" algn="l" defTabSz="755650">
            <a:lnSpc>
              <a:spcPct val="90000"/>
            </a:lnSpc>
            <a:spcBef>
              <a:spcPct val="0"/>
            </a:spcBef>
            <a:spcAft>
              <a:spcPct val="15000"/>
            </a:spcAft>
            <a:buChar char="••"/>
          </a:pPr>
          <a:r>
            <a:rPr lang="en-US" sz="1700" kern="1200"/>
            <a:t>Membership</a:t>
          </a:r>
        </a:p>
        <a:p>
          <a:pPr marL="171450" lvl="1" indent="-171450" algn="l" defTabSz="755650">
            <a:lnSpc>
              <a:spcPct val="90000"/>
            </a:lnSpc>
            <a:spcBef>
              <a:spcPct val="0"/>
            </a:spcBef>
            <a:spcAft>
              <a:spcPct val="15000"/>
            </a:spcAft>
            <a:buChar char="••"/>
          </a:pPr>
          <a:r>
            <a:rPr lang="en-US" sz="1700" kern="1200" dirty="0"/>
            <a:t>Resources</a:t>
          </a:r>
        </a:p>
      </dsp:txBody>
      <dsp:txXfrm>
        <a:off x="0" y="2595212"/>
        <a:ext cx="4567238" cy="1552950"/>
      </dsp:txXfrm>
    </dsp:sp>
    <dsp:sp modelId="{CD580DB8-F664-43D0-9EA0-F5AA7963BF51}">
      <dsp:nvSpPr>
        <dsp:cNvPr id="0" name=""/>
        <dsp:cNvSpPr/>
      </dsp:nvSpPr>
      <dsp:spPr>
        <a:xfrm>
          <a:off x="228361" y="2344292"/>
          <a:ext cx="3197066" cy="5018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842" tIns="0" rIns="120842" bIns="0" numCol="1" spcCol="1270" anchor="ctr" anchorCtr="0">
          <a:noAutofit/>
        </a:bodyPr>
        <a:lstStyle/>
        <a:p>
          <a:pPr lvl="0" algn="l" defTabSz="755650">
            <a:lnSpc>
              <a:spcPct val="90000"/>
            </a:lnSpc>
            <a:spcBef>
              <a:spcPct val="0"/>
            </a:spcBef>
            <a:spcAft>
              <a:spcPct val="35000"/>
            </a:spcAft>
          </a:pPr>
          <a:r>
            <a:rPr lang="en-US" sz="1700" kern="1200"/>
            <a:t>Government</a:t>
          </a:r>
        </a:p>
      </dsp:txBody>
      <dsp:txXfrm>
        <a:off x="252859" y="2368790"/>
        <a:ext cx="3148070" cy="4528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9EC887-23FD-4BC4-8F2A-41F48A3EB4D3}">
      <dsp:nvSpPr>
        <dsp:cNvPr id="0" name=""/>
        <dsp:cNvSpPr/>
      </dsp:nvSpPr>
      <dsp:spPr>
        <a:xfrm>
          <a:off x="0" y="556037"/>
          <a:ext cx="4567238" cy="8316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4468" tIns="229108" rIns="354468" bIns="78232" numCol="1" spcCol="1270" anchor="t" anchorCtr="0">
          <a:noAutofit/>
        </a:bodyPr>
        <a:lstStyle/>
        <a:p>
          <a:pPr marL="57150" lvl="1" indent="-57150" algn="l" defTabSz="488950">
            <a:lnSpc>
              <a:spcPct val="90000"/>
            </a:lnSpc>
            <a:spcBef>
              <a:spcPct val="0"/>
            </a:spcBef>
            <a:spcAft>
              <a:spcPct val="15000"/>
            </a:spcAft>
            <a:buChar char="••"/>
          </a:pPr>
          <a:r>
            <a:rPr lang="en-US" sz="1100" kern="1200"/>
            <a:t>Federally-recognized?</a:t>
          </a:r>
        </a:p>
        <a:p>
          <a:pPr marL="57150" lvl="1" indent="-57150" algn="l" defTabSz="488950">
            <a:lnSpc>
              <a:spcPct val="90000"/>
            </a:lnSpc>
            <a:spcBef>
              <a:spcPct val="0"/>
            </a:spcBef>
            <a:spcAft>
              <a:spcPct val="15000"/>
            </a:spcAft>
            <a:buChar char="••"/>
          </a:pPr>
          <a:r>
            <a:rPr lang="en-US" sz="1100" kern="1200"/>
            <a:t>Tribe from another state?</a:t>
          </a:r>
        </a:p>
        <a:p>
          <a:pPr marL="57150" lvl="1" indent="-57150" algn="l" defTabSz="488950">
            <a:lnSpc>
              <a:spcPct val="90000"/>
            </a:lnSpc>
            <a:spcBef>
              <a:spcPct val="0"/>
            </a:spcBef>
            <a:spcAft>
              <a:spcPct val="15000"/>
            </a:spcAft>
            <a:buChar char="••"/>
          </a:pPr>
          <a:r>
            <a:rPr lang="en-US" sz="1100" kern="1200"/>
            <a:t>Termination act or federal recognition act?</a:t>
          </a:r>
        </a:p>
      </dsp:txBody>
      <dsp:txXfrm>
        <a:off x="0" y="556037"/>
        <a:ext cx="4567238" cy="831600"/>
      </dsp:txXfrm>
    </dsp:sp>
    <dsp:sp modelId="{5D315967-BB5D-4632-A386-D3481764F16C}">
      <dsp:nvSpPr>
        <dsp:cNvPr id="0" name=""/>
        <dsp:cNvSpPr/>
      </dsp:nvSpPr>
      <dsp:spPr>
        <a:xfrm>
          <a:off x="228361" y="393677"/>
          <a:ext cx="3197066" cy="3247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842" tIns="0" rIns="120842" bIns="0" numCol="1" spcCol="1270" anchor="ctr" anchorCtr="0">
          <a:noAutofit/>
        </a:bodyPr>
        <a:lstStyle/>
        <a:p>
          <a:pPr lvl="0" algn="l" defTabSz="488950">
            <a:lnSpc>
              <a:spcPct val="90000"/>
            </a:lnSpc>
            <a:spcBef>
              <a:spcPct val="0"/>
            </a:spcBef>
            <a:spcAft>
              <a:spcPct val="35000"/>
            </a:spcAft>
          </a:pPr>
          <a:r>
            <a:rPr lang="en-US" sz="1100" kern="1200"/>
            <a:t>Political status</a:t>
          </a:r>
        </a:p>
      </dsp:txBody>
      <dsp:txXfrm>
        <a:off x="244213" y="409529"/>
        <a:ext cx="3165362" cy="293016"/>
      </dsp:txXfrm>
    </dsp:sp>
    <dsp:sp modelId="{02B6C28B-7EB1-4A3A-874E-9200E4C08300}">
      <dsp:nvSpPr>
        <dsp:cNvPr id="0" name=""/>
        <dsp:cNvSpPr/>
      </dsp:nvSpPr>
      <dsp:spPr>
        <a:xfrm>
          <a:off x="0" y="1609397"/>
          <a:ext cx="4567238" cy="11781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4468" tIns="229108" rIns="354468" bIns="78232" numCol="1" spcCol="1270" anchor="t" anchorCtr="0">
          <a:noAutofit/>
        </a:bodyPr>
        <a:lstStyle/>
        <a:p>
          <a:pPr marL="57150" lvl="1" indent="-57150" algn="l" defTabSz="488950">
            <a:lnSpc>
              <a:spcPct val="90000"/>
            </a:lnSpc>
            <a:spcBef>
              <a:spcPct val="0"/>
            </a:spcBef>
            <a:spcAft>
              <a:spcPct val="15000"/>
            </a:spcAft>
            <a:buChar char="••"/>
          </a:pPr>
          <a:r>
            <a:rPr lang="en-US" sz="1100" kern="1200"/>
            <a:t>Indian Reorganization Act “cookie-cutter” constitutional forms</a:t>
          </a:r>
        </a:p>
        <a:p>
          <a:pPr marL="57150" lvl="1" indent="-57150" algn="l" defTabSz="488950">
            <a:lnSpc>
              <a:spcPct val="90000"/>
            </a:lnSpc>
            <a:spcBef>
              <a:spcPct val="0"/>
            </a:spcBef>
            <a:spcAft>
              <a:spcPct val="15000"/>
            </a:spcAft>
            <a:buChar char="••"/>
          </a:pPr>
          <a:r>
            <a:rPr lang="en-US" sz="1100" kern="1200"/>
            <a:t>Traditional government based on traditional culture, such as clans</a:t>
          </a:r>
        </a:p>
        <a:p>
          <a:pPr marL="57150" lvl="1" indent="-57150" algn="l" defTabSz="488950">
            <a:lnSpc>
              <a:spcPct val="90000"/>
            </a:lnSpc>
            <a:spcBef>
              <a:spcPct val="0"/>
            </a:spcBef>
            <a:spcAft>
              <a:spcPct val="15000"/>
            </a:spcAft>
            <a:buChar char="••"/>
          </a:pPr>
          <a:r>
            <a:rPr lang="en-US" sz="1100" kern="1200" dirty="0"/>
            <a:t>Modern democracies – special “4</a:t>
          </a:r>
          <a:r>
            <a:rPr lang="en-US" sz="1100" kern="1200" baseline="30000" dirty="0"/>
            <a:t>th</a:t>
          </a:r>
          <a:r>
            <a:rPr lang="en-US" sz="1100" kern="1200" dirty="0"/>
            <a:t>” branch of government representing the people</a:t>
          </a:r>
        </a:p>
        <a:p>
          <a:pPr marL="57150" lvl="1" indent="-57150" algn="l" defTabSz="488950">
            <a:lnSpc>
              <a:spcPct val="90000"/>
            </a:lnSpc>
            <a:spcBef>
              <a:spcPct val="0"/>
            </a:spcBef>
            <a:spcAft>
              <a:spcPct val="15000"/>
            </a:spcAft>
            <a:buChar char="••"/>
          </a:pPr>
          <a:r>
            <a:rPr lang="en-US" sz="1100" kern="1200"/>
            <a:t>Native Corporations where tribal members are “shareholders”</a:t>
          </a:r>
        </a:p>
      </dsp:txBody>
      <dsp:txXfrm>
        <a:off x="0" y="1609397"/>
        <a:ext cx="4567238" cy="1178100"/>
      </dsp:txXfrm>
    </dsp:sp>
    <dsp:sp modelId="{2D29065A-D18C-46F3-A4D1-4A21E7E3619E}">
      <dsp:nvSpPr>
        <dsp:cNvPr id="0" name=""/>
        <dsp:cNvSpPr/>
      </dsp:nvSpPr>
      <dsp:spPr>
        <a:xfrm>
          <a:off x="228361" y="1447037"/>
          <a:ext cx="3197066" cy="3247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842" tIns="0" rIns="120842" bIns="0" numCol="1" spcCol="1270" anchor="ctr" anchorCtr="0">
          <a:noAutofit/>
        </a:bodyPr>
        <a:lstStyle/>
        <a:p>
          <a:pPr lvl="0" algn="l" defTabSz="488950">
            <a:lnSpc>
              <a:spcPct val="90000"/>
            </a:lnSpc>
            <a:spcBef>
              <a:spcPct val="0"/>
            </a:spcBef>
            <a:spcAft>
              <a:spcPct val="35000"/>
            </a:spcAft>
          </a:pPr>
          <a:r>
            <a:rPr lang="en-US" sz="1100" kern="1200"/>
            <a:t>Structure</a:t>
          </a:r>
        </a:p>
      </dsp:txBody>
      <dsp:txXfrm>
        <a:off x="244213" y="1462889"/>
        <a:ext cx="3165362" cy="293016"/>
      </dsp:txXfrm>
    </dsp:sp>
    <dsp:sp modelId="{B18084D6-D351-4BC4-B855-DDF31963EC98}">
      <dsp:nvSpPr>
        <dsp:cNvPr id="0" name=""/>
        <dsp:cNvSpPr/>
      </dsp:nvSpPr>
      <dsp:spPr>
        <a:xfrm>
          <a:off x="0" y="3009257"/>
          <a:ext cx="4567238" cy="2772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929A6FD-F492-4E1C-B729-B151CF472C88}">
      <dsp:nvSpPr>
        <dsp:cNvPr id="0" name=""/>
        <dsp:cNvSpPr/>
      </dsp:nvSpPr>
      <dsp:spPr>
        <a:xfrm>
          <a:off x="228361" y="2846897"/>
          <a:ext cx="3197066" cy="3247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842" tIns="0" rIns="120842" bIns="0" numCol="1" spcCol="1270" anchor="ctr" anchorCtr="0">
          <a:noAutofit/>
        </a:bodyPr>
        <a:lstStyle/>
        <a:p>
          <a:pPr lvl="0" algn="l" defTabSz="488950">
            <a:lnSpc>
              <a:spcPct val="90000"/>
            </a:lnSpc>
            <a:spcBef>
              <a:spcPct val="0"/>
            </a:spcBef>
            <a:spcAft>
              <a:spcPct val="35000"/>
            </a:spcAft>
          </a:pPr>
          <a:r>
            <a:rPr lang="en-US" sz="1100" kern="1200" dirty="0"/>
            <a:t>Membership</a:t>
          </a:r>
        </a:p>
      </dsp:txBody>
      <dsp:txXfrm>
        <a:off x="244213" y="2862749"/>
        <a:ext cx="3165362" cy="293016"/>
      </dsp:txXfrm>
    </dsp:sp>
    <dsp:sp modelId="{EC3C582F-8B1F-4F70-BB1B-989CB55012EE}">
      <dsp:nvSpPr>
        <dsp:cNvPr id="0" name=""/>
        <dsp:cNvSpPr/>
      </dsp:nvSpPr>
      <dsp:spPr>
        <a:xfrm>
          <a:off x="0" y="3508217"/>
          <a:ext cx="4567238" cy="2772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6A7F0AE-622B-4EC5-BF48-8ECECAE19ED2}">
      <dsp:nvSpPr>
        <dsp:cNvPr id="0" name=""/>
        <dsp:cNvSpPr/>
      </dsp:nvSpPr>
      <dsp:spPr>
        <a:xfrm>
          <a:off x="228361" y="3345857"/>
          <a:ext cx="3197066" cy="3247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842" tIns="0" rIns="120842" bIns="0" numCol="1" spcCol="1270" anchor="ctr" anchorCtr="0">
          <a:noAutofit/>
        </a:bodyPr>
        <a:lstStyle/>
        <a:p>
          <a:pPr lvl="0" algn="l" defTabSz="488950">
            <a:lnSpc>
              <a:spcPct val="90000"/>
            </a:lnSpc>
            <a:spcBef>
              <a:spcPct val="0"/>
            </a:spcBef>
            <a:spcAft>
              <a:spcPct val="35000"/>
            </a:spcAft>
          </a:pPr>
          <a:r>
            <a:rPr lang="en-US" sz="1100" kern="1200"/>
            <a:t>Resources</a:t>
          </a:r>
        </a:p>
      </dsp:txBody>
      <dsp:txXfrm>
        <a:off x="244213" y="3361709"/>
        <a:ext cx="3165362" cy="2930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33723-57EF-4E29-9891-1AA991664B42}">
      <dsp:nvSpPr>
        <dsp:cNvPr id="0" name=""/>
        <dsp:cNvSpPr/>
      </dsp:nvSpPr>
      <dsp:spPr>
        <a:xfrm>
          <a:off x="491178" y="1354"/>
          <a:ext cx="3584880" cy="10933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a:t>Treaties</a:t>
          </a:r>
        </a:p>
      </dsp:txBody>
      <dsp:txXfrm>
        <a:off x="491178" y="1354"/>
        <a:ext cx="3584880" cy="1093388"/>
      </dsp:txXfrm>
    </dsp:sp>
    <dsp:sp modelId="{F6A75391-ED1D-4F29-8571-02FD14437A64}">
      <dsp:nvSpPr>
        <dsp:cNvPr id="0" name=""/>
        <dsp:cNvSpPr/>
      </dsp:nvSpPr>
      <dsp:spPr>
        <a:xfrm>
          <a:off x="491178" y="1542852"/>
          <a:ext cx="3584880" cy="10933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a:t>The United States Constitution</a:t>
          </a:r>
        </a:p>
      </dsp:txBody>
      <dsp:txXfrm>
        <a:off x="491178" y="1542852"/>
        <a:ext cx="3584880" cy="1093388"/>
      </dsp:txXfrm>
    </dsp:sp>
    <dsp:sp modelId="{88FBADA6-0A3C-4CFE-9259-02F851D7EF64}">
      <dsp:nvSpPr>
        <dsp:cNvPr id="0" name=""/>
        <dsp:cNvSpPr/>
      </dsp:nvSpPr>
      <dsp:spPr>
        <a:xfrm>
          <a:off x="491178" y="3084351"/>
          <a:ext cx="3584880" cy="10933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a:t>Case law</a:t>
          </a:r>
        </a:p>
      </dsp:txBody>
      <dsp:txXfrm>
        <a:off x="491178" y="3084351"/>
        <a:ext cx="3584880" cy="1093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E56BA-7ADE-4D5A-A075-746583EF830D}">
      <dsp:nvSpPr>
        <dsp:cNvPr id="0" name=""/>
        <dsp:cNvSpPr/>
      </dsp:nvSpPr>
      <dsp:spPr>
        <a:xfrm>
          <a:off x="0" y="2040"/>
          <a:ext cx="470177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344B2A1-E908-49A0-9CF8-C633772B4A54}">
      <dsp:nvSpPr>
        <dsp:cNvPr id="0" name=""/>
        <dsp:cNvSpPr/>
      </dsp:nvSpPr>
      <dsp:spPr>
        <a:xfrm>
          <a:off x="0" y="2040"/>
          <a:ext cx="4701779"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t>The value of cultural </a:t>
          </a:r>
          <a:r>
            <a:rPr lang="en-US" sz="1400" kern="1200" dirty="0" smtClean="0"/>
            <a:t>property is </a:t>
          </a:r>
          <a:r>
            <a:rPr lang="en-US" sz="1400" kern="1200" dirty="0"/>
            <a:t>immeasurable</a:t>
          </a:r>
        </a:p>
      </dsp:txBody>
      <dsp:txXfrm>
        <a:off x="0" y="2040"/>
        <a:ext cx="4701779" cy="695835"/>
      </dsp:txXfrm>
    </dsp:sp>
    <dsp:sp modelId="{DA68F889-8979-48BE-878C-7F50DBC86710}">
      <dsp:nvSpPr>
        <dsp:cNvPr id="0" name=""/>
        <dsp:cNvSpPr/>
      </dsp:nvSpPr>
      <dsp:spPr>
        <a:xfrm>
          <a:off x="0" y="697876"/>
          <a:ext cx="470177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61DB1AD-ED8B-4385-A6BC-262276E40157}">
      <dsp:nvSpPr>
        <dsp:cNvPr id="0" name=""/>
        <dsp:cNvSpPr/>
      </dsp:nvSpPr>
      <dsp:spPr>
        <a:xfrm>
          <a:off x="0" y="697876"/>
          <a:ext cx="4701779"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t>Cultural property is </a:t>
          </a:r>
          <a:r>
            <a:rPr lang="en-US" sz="1400" kern="1200" dirty="0" smtClean="0"/>
            <a:t>the fabric that is the foundation of indigenous people's </a:t>
          </a:r>
          <a:r>
            <a:rPr lang="en-US" sz="1400" kern="1200" dirty="0"/>
            <a:t>origin, </a:t>
          </a:r>
          <a:r>
            <a:rPr lang="en-US" sz="1400" kern="1200" dirty="0" smtClean="0"/>
            <a:t>identity, and history</a:t>
          </a:r>
          <a:endParaRPr lang="en-US" sz="1400" kern="1200" dirty="0"/>
        </a:p>
      </dsp:txBody>
      <dsp:txXfrm>
        <a:off x="0" y="697876"/>
        <a:ext cx="4701779" cy="695835"/>
      </dsp:txXfrm>
    </dsp:sp>
    <dsp:sp modelId="{EAAF3019-149D-4DFB-8B42-1216289D2607}">
      <dsp:nvSpPr>
        <dsp:cNvPr id="0" name=""/>
        <dsp:cNvSpPr/>
      </dsp:nvSpPr>
      <dsp:spPr>
        <a:xfrm>
          <a:off x="0" y="1393711"/>
          <a:ext cx="470177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035962C-AB8B-4160-A23C-98C3E846A24E}">
      <dsp:nvSpPr>
        <dsp:cNvPr id="0" name=""/>
        <dsp:cNvSpPr/>
      </dsp:nvSpPr>
      <dsp:spPr>
        <a:xfrm>
          <a:off x="0" y="1393711"/>
          <a:ext cx="4701779"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t>The </a:t>
          </a:r>
          <a:r>
            <a:rPr lang="en-US" sz="1400" kern="1200" dirty="0" smtClean="0"/>
            <a:t>importance of indigenous cultural </a:t>
          </a:r>
          <a:r>
            <a:rPr lang="en-US" sz="1400" kern="1200" dirty="0"/>
            <a:t>property makes them targets of exploitation, theft, and irreversible harm</a:t>
          </a:r>
        </a:p>
      </dsp:txBody>
      <dsp:txXfrm>
        <a:off x="0" y="1393711"/>
        <a:ext cx="4701779" cy="695835"/>
      </dsp:txXfrm>
    </dsp:sp>
    <dsp:sp modelId="{4FD7E6A0-4B4E-43FB-A50A-20B77E7A9FE2}">
      <dsp:nvSpPr>
        <dsp:cNvPr id="0" name=""/>
        <dsp:cNvSpPr/>
      </dsp:nvSpPr>
      <dsp:spPr>
        <a:xfrm>
          <a:off x="0" y="2089547"/>
          <a:ext cx="470177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404F4CD-17A0-43E5-82CD-37FBD40FC56E}">
      <dsp:nvSpPr>
        <dsp:cNvPr id="0" name=""/>
        <dsp:cNvSpPr/>
      </dsp:nvSpPr>
      <dsp:spPr>
        <a:xfrm>
          <a:off x="0" y="2089547"/>
          <a:ext cx="4701779"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Indigenous cultural </a:t>
          </a:r>
          <a:r>
            <a:rPr lang="en-US" sz="1400" kern="1200" dirty="0"/>
            <a:t>property is inherently rare and must </a:t>
          </a:r>
          <a:r>
            <a:rPr lang="en-US" sz="1400" kern="1200" dirty="0" smtClean="0"/>
            <a:t>sustain its integrity in poor weather condition, </a:t>
          </a:r>
          <a:r>
            <a:rPr lang="en-US" sz="1400" kern="1200" dirty="0"/>
            <a:t>absent </a:t>
          </a:r>
          <a:r>
            <a:rPr lang="en-US" sz="1400" kern="1200" dirty="0" smtClean="0"/>
            <a:t>or negligent caretaking</a:t>
          </a:r>
          <a:r>
            <a:rPr lang="en-US" sz="1400" kern="1200" dirty="0"/>
            <a:t>, </a:t>
          </a:r>
          <a:r>
            <a:rPr lang="en-US" sz="1400" kern="1200" dirty="0" smtClean="0"/>
            <a:t>and other environmental actions</a:t>
          </a:r>
          <a:endParaRPr lang="en-US" sz="1400" kern="1200" dirty="0"/>
        </a:p>
      </dsp:txBody>
      <dsp:txXfrm>
        <a:off x="0" y="2089547"/>
        <a:ext cx="4701779" cy="695835"/>
      </dsp:txXfrm>
    </dsp:sp>
    <dsp:sp modelId="{1C57EAB1-7F8A-47F2-B13F-E8332A5E069C}">
      <dsp:nvSpPr>
        <dsp:cNvPr id="0" name=""/>
        <dsp:cNvSpPr/>
      </dsp:nvSpPr>
      <dsp:spPr>
        <a:xfrm>
          <a:off x="0" y="2785382"/>
          <a:ext cx="470177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4BF2F27-23D4-4383-A011-94D8BFD76DCB}">
      <dsp:nvSpPr>
        <dsp:cNvPr id="0" name=""/>
        <dsp:cNvSpPr/>
      </dsp:nvSpPr>
      <dsp:spPr>
        <a:xfrm>
          <a:off x="0" y="2785382"/>
          <a:ext cx="4701779"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t>Authentic </a:t>
          </a:r>
          <a:r>
            <a:rPr lang="en-US" sz="1400" kern="1200" dirty="0" smtClean="0"/>
            <a:t>indigenous cultural </a:t>
          </a:r>
          <a:r>
            <a:rPr lang="en-US" sz="1400" kern="1200" dirty="0"/>
            <a:t>property cannot be </a:t>
          </a:r>
          <a:r>
            <a:rPr lang="en-US" sz="1400" kern="1200" dirty="0" smtClean="0"/>
            <a:t>reproduced</a:t>
          </a:r>
          <a:endParaRPr lang="en-US" sz="1400" kern="1200" dirty="0"/>
        </a:p>
      </dsp:txBody>
      <dsp:txXfrm>
        <a:off x="0" y="2785382"/>
        <a:ext cx="4701779" cy="695835"/>
      </dsp:txXfrm>
    </dsp:sp>
    <dsp:sp modelId="{9E0B1128-93FE-45D0-9860-E753695E8600}">
      <dsp:nvSpPr>
        <dsp:cNvPr id="0" name=""/>
        <dsp:cNvSpPr/>
      </dsp:nvSpPr>
      <dsp:spPr>
        <a:xfrm>
          <a:off x="0" y="3481217"/>
          <a:ext cx="470177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5A89014-6C38-4675-8A2A-A7685DA2EA84}">
      <dsp:nvSpPr>
        <dsp:cNvPr id="0" name=""/>
        <dsp:cNvSpPr/>
      </dsp:nvSpPr>
      <dsp:spPr>
        <a:xfrm>
          <a:off x="0" y="3481217"/>
          <a:ext cx="4701779"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Indigenous cultural </a:t>
          </a:r>
          <a:r>
            <a:rPr lang="en-US" sz="1400" kern="1200" dirty="0"/>
            <a:t>property is </a:t>
          </a:r>
          <a:r>
            <a:rPr lang="en-US" sz="1400" kern="1200" dirty="0" smtClean="0"/>
            <a:t>therefore at risk for loss or irreversible harm.</a:t>
          </a:r>
          <a:endParaRPr lang="en-US" sz="1400" kern="1200" dirty="0"/>
        </a:p>
      </dsp:txBody>
      <dsp:txXfrm>
        <a:off x="0" y="3481217"/>
        <a:ext cx="4701779" cy="69583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Relationships xmlns="http://schemas.openxmlformats.org/package/2006/relationships"><Relationship Target="../theme/theme4.xml" Type="http://schemas.openxmlformats.org/officeDocument/2006/relationships/theme" Id="rId1"></Relationship></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D28AFF3B-E530-4178-9794-593980F40356}" type="datetimeFigureOut">
              <a:rPr lang="en-US" smtClean="0"/>
              <a:t>4/19/2021</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98693A7B-36C4-4BEA-854C-C174BD16B9B4}" type="slidenum">
              <a:rPr lang="en-US" smtClean="0"/>
              <a:t>‹#›</a:t>
            </a:fld>
            <a:endParaRPr lang="en-US"/>
          </a:p>
        </p:txBody>
      </p:sp>
    </p:spTree>
    <p:extLst>
      <p:ext uri="{BB962C8B-B14F-4D97-AF65-F5344CB8AC3E}">
        <p14:creationId xmlns:p14="http://schemas.microsoft.com/office/powerpoint/2010/main" val="957896160"/>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Relationship Target="../theme/theme3.xml" Type="http://schemas.openxmlformats.org/officeDocument/2006/relationships/theme" Id="rId1"></Relationship></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13796AE4-7E4C-4EFF-8F49-2F2AEE2E291C}" type="datetimeFigureOut">
              <a:rPr lang="en-US" smtClean="0"/>
              <a:t>4/19/2021</a:t>
            </a:fld>
            <a:endParaRPr 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C8CDB211-FC15-4855-A0DD-5A9D0276B547}" type="slidenum">
              <a:rPr lang="en-US" smtClean="0"/>
              <a:t>‹#›</a:t>
            </a:fld>
            <a:endParaRPr lang="en-US"/>
          </a:p>
        </p:txBody>
      </p:sp>
    </p:spTree>
    <p:extLst>
      <p:ext uri="{BB962C8B-B14F-4D97-AF65-F5344CB8AC3E}">
        <p14:creationId xmlns:p14="http://schemas.microsoft.com/office/powerpoint/2010/main" val="4013748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Relationships xmlns="http://schemas.openxmlformats.org/package/2006/relationships"><Relationship Target="../media/image1.jpeg" Type="http://schemas.openxmlformats.org/officeDocument/2006/relationships/image" Id="rId2"></Relationship><Relationship Target="../slideMasters/slideMaster1.xml" Type="http://schemas.openxmlformats.org/officeDocument/2006/relationships/slideMaster" Id="rId1"></Relationship></Relationships>
</file>

<file path=ppt/slideLayouts/_rels/slideLayout2.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3.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4.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5.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6.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7.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8.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9.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0.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2.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13.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14.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15.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16.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17.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18.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19.xml.rels><?xml version="1.0" encoding="UTF-8" ?><Relationships xmlns="http://schemas.openxmlformats.org/package/2006/relationships"><Relationship Target="../media/image3.jpg" Type="http://schemas.openxmlformats.org/officeDocument/2006/relationships/image" Id="rId3"></Relationship><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20.xml.rels><?xml version="1.0" encoding="UTF-8" ?><Relationships xmlns="http://schemas.openxmlformats.org/package/2006/relationships"><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21.xml.rels><?xml version="1.0" encoding="UTF-8" ?><Relationships xmlns="http://schemas.openxmlformats.org/package/2006/relationships"><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22.xml.rels><?xml version="1.0" encoding="UTF-8" ?><Relationships xmlns="http://schemas.openxmlformats.org/package/2006/relationships"><Relationship Target="../media/image2.emf" Type="http://schemas.openxmlformats.org/officeDocument/2006/relationships/image" Id="rId2"></Relationship><Relationship Target="../slideMasters/slideMaster2.xml" Type="http://schemas.openxmlformats.org/officeDocument/2006/relationships/slideMaster" Id="rId1"></Relationship></Relationships>
</file>

<file path=ppt/slideLayouts/_rels/slideLayout23.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D8BA293-12E2-4993-833A-E278FCFFC047}"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1788BA-2441-47D6-B72E-B2AE5F557FE0}" type="slidenum">
              <a:rPr lang="en-US" smtClean="0"/>
              <a:t>‹#›</a:t>
            </a:fld>
            <a:endParaRPr lang="en-US"/>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6" b="6394"/>
          <a:stretch/>
        </p:blipFill>
        <p:spPr>
          <a:xfrm>
            <a:off x="0" y="0"/>
            <a:ext cx="9144000" cy="5143500"/>
          </a:xfrm>
          <a:prstGeom prst="rect">
            <a:avLst/>
          </a:prstGeom>
        </p:spPr>
      </p:pic>
    </p:spTree>
    <p:extLst>
      <p:ext uri="{BB962C8B-B14F-4D97-AF65-F5344CB8AC3E}">
        <p14:creationId xmlns:p14="http://schemas.microsoft.com/office/powerpoint/2010/main" val="579245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8BA293-12E2-4993-833A-E278FCFFC047}"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2137781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8BA293-12E2-4993-833A-E278FCFFC047}"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133083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8BA293-12E2-4993-833A-E278FCFFC047}"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59304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8BA293-12E2-4993-833A-E278FCFFC047}" type="datetimeFigureOut">
              <a:rPr lang="en-US" smtClean="0"/>
              <a:t>4/19/2021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525199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8BA293-12E2-4993-833A-E278FCFFC047}" type="datetimeFigureOut">
              <a:rPr lang="en-US" smtClean="0"/>
              <a:t>4/19/2021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1467187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8BA293-12E2-4993-833A-E278FCFFC047}" type="datetimeFigureOut">
              <a:rPr lang="en-US" smtClean="0"/>
              <a:t>4/19/2021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2734636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D8BA293-12E2-4993-833A-E278FCFFC047}"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237768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D8BA293-12E2-4993-833A-E278FCFFC047}"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3072555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B13F27-9936-4CFC-B1AD-3C2A99C642C2}"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1305876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B13F27-9936-4CFC-B1AD-3C2A99C642C2}"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BE056-DCBA-4DD9-9A9D-624173C8D351}" type="slidenum">
              <a:rPr lang="en-US" smtClean="0"/>
              <a:t>‹#›</a:t>
            </a:fld>
            <a:endParaRPr lang="en-US"/>
          </a:p>
        </p:txBody>
      </p:sp>
    </p:spTree>
    <p:extLst>
      <p:ext uri="{BB962C8B-B14F-4D97-AF65-F5344CB8AC3E}">
        <p14:creationId xmlns:p14="http://schemas.microsoft.com/office/powerpoint/2010/main" val="2164717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1914525" y="1019771"/>
            <a:ext cx="6938530" cy="1485900"/>
          </a:xfrm>
          <a:prstGeom prst="rect">
            <a:avLst/>
          </a:prstGeom>
        </p:spPr>
        <p:txBody>
          <a:bodyPr anchor="b">
            <a:normAutofit/>
          </a:bodyPr>
          <a:lstStyle>
            <a:lvl1pPr algn="l">
              <a:defRPr sz="3600" b="0">
                <a:solidFill>
                  <a:schemeClr val="accent1"/>
                </a:solidFill>
                <a:effectLst/>
                <a:latin typeface="+mn-lt"/>
              </a:defRPr>
            </a:lvl1pPr>
          </a:lstStyle>
          <a:p>
            <a:r>
              <a:rPr lang="en-US" smtClean="0"/>
              <a:t>Click to edit Master title style</a:t>
            </a:r>
            <a:endParaRPr lang="en-US" dirty="0"/>
          </a:p>
        </p:txBody>
      </p:sp>
      <p:sp>
        <p:nvSpPr>
          <p:cNvPr id="8" name="Subtitle 2"/>
          <p:cNvSpPr>
            <a:spLocks noGrp="1"/>
          </p:cNvSpPr>
          <p:nvPr>
            <p:ph type="subTitle" idx="1"/>
          </p:nvPr>
        </p:nvSpPr>
        <p:spPr>
          <a:xfrm>
            <a:off x="1914524" y="2637145"/>
            <a:ext cx="4600575" cy="530330"/>
          </a:xfrm>
          <a:prstGeom prst="rect">
            <a:avLst/>
          </a:prstGeom>
        </p:spPr>
        <p:txBody>
          <a:bodyPr>
            <a:normAutofit/>
          </a:bodyPr>
          <a:lstStyle>
            <a:lvl1pPr marL="0" indent="0" algn="l">
              <a:buNone/>
              <a:defRPr sz="1800">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cxnSp>
        <p:nvCxnSpPr>
          <p:cNvPr id="9" name="Straight Connector 8"/>
          <p:cNvCxnSpPr/>
          <p:nvPr/>
        </p:nvCxnSpPr>
        <p:spPr>
          <a:xfrm>
            <a:off x="1914525" y="2571407"/>
            <a:ext cx="693852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3341" y="4480560"/>
            <a:ext cx="1382652" cy="36611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32204" cy="5143500"/>
          </a:xfrm>
          <a:prstGeom prst="rect">
            <a:avLst/>
          </a:prstGeom>
        </p:spPr>
      </p:pic>
      <p:cxnSp>
        <p:nvCxnSpPr>
          <p:cNvPr id="12" name="Straight Connector 11"/>
          <p:cNvCxnSpPr/>
          <p:nvPr/>
        </p:nvCxnSpPr>
        <p:spPr>
          <a:xfrm>
            <a:off x="1628775" y="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06273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136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Title 1"/>
          <p:cNvSpPr>
            <a:spLocks noGrp="1"/>
          </p:cNvSpPr>
          <p:nvPr>
            <p:ph type="title"/>
          </p:nvPr>
        </p:nvSpPr>
        <p:spPr>
          <a:xfrm>
            <a:off x="342900" y="171450"/>
            <a:ext cx="8617613" cy="542330"/>
          </a:xfrm>
          <a:prstGeom prst="rect">
            <a:avLst/>
          </a:prstGeom>
        </p:spPr>
        <p:txBody>
          <a:bodyPr>
            <a:normAutofit/>
          </a:bodyPr>
          <a:lstStyle>
            <a:lvl1pPr>
              <a:defRPr sz="3300">
                <a:solidFill>
                  <a:schemeClr val="accent1"/>
                </a:solidFill>
                <a:latin typeface="+mn-lt"/>
              </a:defRPr>
            </a:lvl1pPr>
          </a:lstStyle>
          <a:p>
            <a:r>
              <a:rPr lang="en-US" smtClean="0"/>
              <a:t>Click to edit Master title style</a:t>
            </a:r>
            <a:endParaRPr lang="en-US" dirty="0"/>
          </a:p>
        </p:txBody>
      </p:sp>
      <p:sp>
        <p:nvSpPr>
          <p:cNvPr id="8" name="Content Placeholder 2"/>
          <p:cNvSpPr>
            <a:spLocks noGrp="1"/>
          </p:cNvSpPr>
          <p:nvPr>
            <p:ph idx="1"/>
          </p:nvPr>
        </p:nvSpPr>
        <p:spPr>
          <a:xfrm>
            <a:off x="342901" y="800101"/>
            <a:ext cx="8518417" cy="3673928"/>
          </a:xfrm>
          <a:prstGeom prst="rect">
            <a:avLst/>
          </a:prstGeom>
        </p:spPr>
        <p:txBody>
          <a:bodyPr>
            <a:noAutofit/>
          </a:bodyPr>
          <a:lstStyle>
            <a:lvl1pPr marL="171450" indent="-171450">
              <a:lnSpc>
                <a:spcPct val="100000"/>
              </a:lnSpc>
              <a:buClr>
                <a:srgbClr val="AE0A09"/>
              </a:buClr>
              <a:buFont typeface="Arial" panose="020B0604020202020204" pitchFamily="34" charset="0"/>
              <a:buChar char="•"/>
              <a:defRPr sz="2700">
                <a:solidFill>
                  <a:schemeClr val="tx1"/>
                </a:solidFill>
                <a:latin typeface="+mj-lt"/>
              </a:defRPr>
            </a:lvl1pPr>
            <a:lvl2pPr marL="514350" indent="-171450">
              <a:lnSpc>
                <a:spcPct val="100000"/>
              </a:lnSpc>
              <a:buClr>
                <a:srgbClr val="AE0A09"/>
              </a:buClr>
              <a:buFont typeface="Arial" panose="020B0604020202020204" pitchFamily="34" charset="0"/>
              <a:buChar char="•"/>
              <a:defRPr sz="2400">
                <a:solidFill>
                  <a:schemeClr val="tx1"/>
                </a:solidFill>
                <a:latin typeface="+mj-lt"/>
              </a:defRPr>
            </a:lvl2pPr>
            <a:lvl3pPr marL="857250" indent="-171450">
              <a:lnSpc>
                <a:spcPct val="100000"/>
              </a:lnSpc>
              <a:buClr>
                <a:srgbClr val="AE0A09"/>
              </a:buClr>
              <a:buFont typeface="Arial" panose="020B0604020202020204" pitchFamily="34" charset="0"/>
              <a:buChar char="•"/>
              <a:defRPr sz="2100">
                <a:solidFill>
                  <a:schemeClr val="tx1"/>
                </a:solidFill>
                <a:latin typeface="+mj-lt"/>
              </a:defRPr>
            </a:lvl3pPr>
            <a:lvl4pPr marL="1200150" indent="-171450">
              <a:lnSpc>
                <a:spcPct val="100000"/>
              </a:lnSpc>
              <a:buClr>
                <a:srgbClr val="AE0A09"/>
              </a:buClr>
              <a:buFont typeface="Arial" panose="020B0604020202020204" pitchFamily="34" charset="0"/>
              <a:buChar char="•"/>
              <a:defRPr sz="1800">
                <a:solidFill>
                  <a:schemeClr val="tx1"/>
                </a:solidFill>
                <a:latin typeface="+mj-lt"/>
              </a:defRPr>
            </a:lvl4pPr>
            <a:lvl5pPr marL="1543050" indent="-171450">
              <a:lnSpc>
                <a:spcPct val="100000"/>
              </a:lnSpc>
              <a:buClr>
                <a:srgbClr val="AE0A09"/>
              </a:buClr>
              <a:buFont typeface="Arial" panose="020B0604020202020204" pitchFamily="34" charset="0"/>
              <a:buChar char="•"/>
              <a:defRPr sz="1500">
                <a:solidFill>
                  <a:schemeClr val="tx1"/>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p:nvPr/>
        </p:nvCxnSpPr>
        <p:spPr>
          <a:xfrm>
            <a:off x="342900" y="713780"/>
            <a:ext cx="851841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5"/>
          <p:cNvSpPr>
            <a:spLocks noGrp="1"/>
          </p:cNvSpPr>
          <p:nvPr>
            <p:ph type="sldNum" sz="quarter" idx="12"/>
          </p:nvPr>
        </p:nvSpPr>
        <p:spPr>
          <a:xfrm>
            <a:off x="6418602" y="4767263"/>
            <a:ext cx="2442716" cy="273844"/>
          </a:xfrm>
          <a:prstGeom prst="rect">
            <a:avLst/>
          </a:prstGeom>
        </p:spPr>
        <p:txBody>
          <a:bodyPr/>
          <a:lstStyle>
            <a:lvl1pPr algn="r">
              <a:defRPr sz="825"/>
            </a:lvl1pPr>
          </a:lstStyle>
          <a:p>
            <a:fld id="{CE98D155-27AD-430F-90FD-7104C1E332CD}" type="slidenum">
              <a:rPr lang="en-US" smtClean="0"/>
              <a:t>‹#›</a:t>
            </a:fld>
            <a:endParaRPr lang="en-US"/>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666" y="4480560"/>
            <a:ext cx="1382652" cy="366119"/>
          </a:xfrm>
          <a:prstGeom prst="rect">
            <a:avLst/>
          </a:prstGeom>
        </p:spPr>
      </p:pic>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7452" t="1751" r="78554" b="48"/>
          <a:stretch/>
        </p:blipFill>
        <p:spPr>
          <a:xfrm>
            <a:off x="0" y="-1625"/>
            <a:ext cx="232970" cy="5151625"/>
          </a:xfrm>
          <a:prstGeom prst="rect">
            <a:avLst/>
          </a:prstGeom>
        </p:spPr>
      </p:pic>
      <p:cxnSp>
        <p:nvCxnSpPr>
          <p:cNvPr id="18" name="Straight Connector 17"/>
          <p:cNvCxnSpPr/>
          <p:nvPr/>
        </p:nvCxnSpPr>
        <p:spPr>
          <a:xfrm>
            <a:off x="232970" y="-1625"/>
            <a:ext cx="0" cy="51516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941854" y="45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83532" t="573" r="2474" b="1226"/>
          <a:stretch/>
        </p:blipFill>
        <p:spPr>
          <a:xfrm>
            <a:off x="8947066" y="-1625"/>
            <a:ext cx="232970" cy="5153250"/>
          </a:xfrm>
          <a:prstGeom prst="rect">
            <a:avLst/>
          </a:prstGeom>
        </p:spPr>
      </p:pic>
    </p:spTree>
    <p:extLst>
      <p:ext uri="{BB962C8B-B14F-4D97-AF65-F5344CB8AC3E}">
        <p14:creationId xmlns:p14="http://schemas.microsoft.com/office/powerpoint/2010/main" val="358301272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308998" y="171450"/>
            <a:ext cx="8651516" cy="542330"/>
          </a:xfrm>
          <a:prstGeom prst="rect">
            <a:avLst/>
          </a:prstGeom>
        </p:spPr>
        <p:txBody>
          <a:bodyPr>
            <a:normAutofit/>
          </a:bodyPr>
          <a:lstStyle>
            <a:lvl1pPr>
              <a:defRPr sz="3300">
                <a:solidFill>
                  <a:schemeClr val="accent1"/>
                </a:solidFill>
                <a:latin typeface="+mn-lt"/>
              </a:defRPr>
            </a:lvl1pPr>
          </a:lstStyle>
          <a:p>
            <a:r>
              <a:rPr lang="en-US" smtClean="0"/>
              <a:t>Click to edit Master title style</a:t>
            </a:r>
            <a:endParaRPr lang="en-US" dirty="0"/>
          </a:p>
        </p:txBody>
      </p:sp>
      <p:sp>
        <p:nvSpPr>
          <p:cNvPr id="9" name="Content Placeholder 2"/>
          <p:cNvSpPr>
            <a:spLocks noGrp="1"/>
          </p:cNvSpPr>
          <p:nvPr>
            <p:ph idx="1"/>
          </p:nvPr>
        </p:nvSpPr>
        <p:spPr>
          <a:xfrm>
            <a:off x="308997" y="800100"/>
            <a:ext cx="4264580" cy="3679031"/>
          </a:xfrm>
          <a:prstGeom prst="rect">
            <a:avLst/>
          </a:prstGeom>
        </p:spPr>
        <p:txBody>
          <a:bodyPr>
            <a:noAutofit/>
          </a:bodyPr>
          <a:lstStyle>
            <a:lvl1pPr marL="171450" indent="-171450">
              <a:lnSpc>
                <a:spcPct val="100000"/>
              </a:lnSpc>
              <a:buClr>
                <a:srgbClr val="AE0A09"/>
              </a:buClr>
              <a:buFont typeface="Arial" panose="020B0604020202020204" pitchFamily="34" charset="0"/>
              <a:buChar char="•"/>
              <a:defRPr sz="1350">
                <a:latin typeface="+mj-lt"/>
              </a:defRPr>
            </a:lvl1pPr>
            <a:lvl2pPr marL="514350" indent="-171450">
              <a:lnSpc>
                <a:spcPct val="100000"/>
              </a:lnSpc>
              <a:buClr>
                <a:srgbClr val="AE0A09"/>
              </a:buClr>
              <a:buFont typeface="Arial" panose="020B0604020202020204" pitchFamily="34" charset="0"/>
              <a:buChar char="•"/>
              <a:defRPr sz="1200">
                <a:latin typeface="+mj-lt"/>
              </a:defRPr>
            </a:lvl2pPr>
            <a:lvl3pPr marL="857250" indent="-171450">
              <a:lnSpc>
                <a:spcPct val="100000"/>
              </a:lnSpc>
              <a:buClr>
                <a:srgbClr val="AE0A09"/>
              </a:buClr>
              <a:buFont typeface="Arial" panose="020B0604020202020204" pitchFamily="34" charset="0"/>
              <a:buChar char="•"/>
              <a:defRPr sz="1050">
                <a:latin typeface="+mj-lt"/>
              </a:defRPr>
            </a:lvl3pPr>
            <a:lvl4pPr marL="1200150" indent="-171450">
              <a:lnSpc>
                <a:spcPct val="100000"/>
              </a:lnSpc>
              <a:buClr>
                <a:srgbClr val="AE0A09"/>
              </a:buClr>
              <a:buFont typeface="Arial" panose="020B0604020202020204" pitchFamily="34" charset="0"/>
              <a:buChar char="•"/>
              <a:defRPr sz="900">
                <a:latin typeface="+mj-lt"/>
              </a:defRPr>
            </a:lvl4pPr>
            <a:lvl5pPr marL="1543050" indent="-171450">
              <a:lnSpc>
                <a:spcPct val="100000"/>
              </a:lnSpc>
              <a:buClr>
                <a:srgbClr val="AE0A09"/>
              </a:buClr>
              <a:buFont typeface="Arial" panose="020B0604020202020204" pitchFamily="34" charset="0"/>
              <a:buChar char="•"/>
              <a:defRPr sz="900">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p:nvPr/>
        </p:nvCxnSpPr>
        <p:spPr>
          <a:xfrm>
            <a:off x="308997" y="713780"/>
            <a:ext cx="855232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0"/>
          </p:nvPr>
        </p:nvSpPr>
        <p:spPr>
          <a:xfrm>
            <a:off x="4743845" y="800100"/>
            <a:ext cx="4117473" cy="3679031"/>
          </a:xfrm>
          <a:prstGeom prst="rect">
            <a:avLst/>
          </a:prstGeom>
        </p:spPr>
        <p:txBody>
          <a:bodyPr>
            <a:noAutofit/>
          </a:bodyPr>
          <a:lstStyle>
            <a:lvl1pPr marL="171450" indent="-171450">
              <a:lnSpc>
                <a:spcPct val="100000"/>
              </a:lnSpc>
              <a:buClr>
                <a:srgbClr val="AE0A09"/>
              </a:buClr>
              <a:buFont typeface="Arial" panose="020B0604020202020204" pitchFamily="34" charset="0"/>
              <a:buChar char="•"/>
              <a:defRPr sz="1350">
                <a:latin typeface="+mj-lt"/>
              </a:defRPr>
            </a:lvl1pPr>
            <a:lvl2pPr marL="514350" indent="-171450">
              <a:lnSpc>
                <a:spcPct val="100000"/>
              </a:lnSpc>
              <a:buClr>
                <a:srgbClr val="AE0A09"/>
              </a:buClr>
              <a:buFont typeface="Arial" panose="020B0604020202020204" pitchFamily="34" charset="0"/>
              <a:buChar char="•"/>
              <a:defRPr sz="1200">
                <a:latin typeface="+mj-lt"/>
              </a:defRPr>
            </a:lvl2pPr>
            <a:lvl3pPr marL="857250" indent="-171450">
              <a:lnSpc>
                <a:spcPct val="100000"/>
              </a:lnSpc>
              <a:buClr>
                <a:srgbClr val="AE0A09"/>
              </a:buClr>
              <a:buFont typeface="Arial" panose="020B0604020202020204" pitchFamily="34" charset="0"/>
              <a:buChar char="•"/>
              <a:defRPr sz="1050">
                <a:latin typeface="+mj-lt"/>
              </a:defRPr>
            </a:lvl3pPr>
            <a:lvl4pPr marL="1200150" indent="-171450">
              <a:lnSpc>
                <a:spcPct val="100000"/>
              </a:lnSpc>
              <a:buClr>
                <a:srgbClr val="AE0A09"/>
              </a:buClr>
              <a:buFont typeface="Arial" panose="020B0604020202020204" pitchFamily="34" charset="0"/>
              <a:buChar char="•"/>
              <a:defRPr sz="900">
                <a:latin typeface="+mj-lt"/>
              </a:defRPr>
            </a:lvl4pPr>
            <a:lvl5pPr marL="1543050" indent="-171450">
              <a:lnSpc>
                <a:spcPct val="100000"/>
              </a:lnSpc>
              <a:buClr>
                <a:srgbClr val="AE0A09"/>
              </a:buClr>
              <a:buFont typeface="Arial" panose="020B0604020202020204" pitchFamily="34" charset="0"/>
              <a:buChar char="•"/>
              <a:defRPr sz="900">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Slide Number Placeholder 5"/>
          <p:cNvSpPr>
            <a:spLocks noGrp="1"/>
          </p:cNvSpPr>
          <p:nvPr>
            <p:ph type="sldNum" sz="quarter" idx="12"/>
          </p:nvPr>
        </p:nvSpPr>
        <p:spPr>
          <a:xfrm>
            <a:off x="6457950" y="4767263"/>
            <a:ext cx="2403368" cy="273844"/>
          </a:xfrm>
          <a:prstGeom prst="rect">
            <a:avLst/>
          </a:prstGeom>
        </p:spPr>
        <p:txBody>
          <a:bodyPr/>
          <a:lstStyle>
            <a:lvl1pPr algn="r">
              <a:defRPr sz="825"/>
            </a:lvl1pPr>
          </a:lstStyle>
          <a:p>
            <a:fld id="{2D9BE056-DCBA-4DD9-9A9D-624173C8D351}" type="slidenum">
              <a:rPr lang="en-US" smtClean="0"/>
              <a:t>‹#›</a:t>
            </a:fld>
            <a:endParaRPr lang="en-US"/>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666" y="4480560"/>
            <a:ext cx="1382652" cy="366119"/>
          </a:xfrm>
          <a:prstGeom prst="rect">
            <a:avLst/>
          </a:prstGeom>
        </p:spPr>
      </p:pic>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7452" t="1751" r="78554" b="48"/>
          <a:stretch/>
        </p:blipFill>
        <p:spPr>
          <a:xfrm>
            <a:off x="0" y="-1625"/>
            <a:ext cx="232970" cy="5151625"/>
          </a:xfrm>
          <a:prstGeom prst="rect">
            <a:avLst/>
          </a:prstGeom>
        </p:spPr>
      </p:pic>
      <p:cxnSp>
        <p:nvCxnSpPr>
          <p:cNvPr id="24" name="Straight Connector 23"/>
          <p:cNvCxnSpPr/>
          <p:nvPr/>
        </p:nvCxnSpPr>
        <p:spPr>
          <a:xfrm>
            <a:off x="232970" y="-1625"/>
            <a:ext cx="0" cy="51516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8941854" y="45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l="83532" t="573" r="2474" b="1226"/>
          <a:stretch/>
        </p:blipFill>
        <p:spPr>
          <a:xfrm>
            <a:off x="8947066" y="-1625"/>
            <a:ext cx="232970" cy="5153250"/>
          </a:xfrm>
          <a:prstGeom prst="rect">
            <a:avLst/>
          </a:prstGeom>
        </p:spPr>
      </p:pic>
    </p:spTree>
    <p:extLst>
      <p:ext uri="{BB962C8B-B14F-4D97-AF65-F5344CB8AC3E}">
        <p14:creationId xmlns:p14="http://schemas.microsoft.com/office/powerpoint/2010/main" val="107046524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8998" y="171450"/>
            <a:ext cx="8552320" cy="4229100"/>
          </a:xfrm>
          <a:prstGeom prst="rect">
            <a:avLst/>
          </a:prstGeom>
        </p:spPr>
        <p:txBody>
          <a:bodyPr>
            <a:normAutofit/>
          </a:bodyPr>
          <a:lstStyle>
            <a:lvl1pPr algn="ctr">
              <a:defRPr sz="5400" baseline="0">
                <a:solidFill>
                  <a:schemeClr val="tx2"/>
                </a:solidFill>
              </a:defRPr>
            </a:lvl1pPr>
          </a:lstStyle>
          <a:p>
            <a:r>
              <a:rPr lang="en-US" dirty="0" smtClean="0"/>
              <a:t>THANK YOU</a:t>
            </a:r>
            <a:endParaRPr lang="en-US" dirty="0"/>
          </a:p>
        </p:txBody>
      </p:sp>
      <p:sp>
        <p:nvSpPr>
          <p:cNvPr id="13" name="Rectangle 12"/>
          <p:cNvSpPr/>
          <p:nvPr/>
        </p:nvSpPr>
        <p:spPr>
          <a:xfrm>
            <a:off x="308998" y="4569421"/>
            <a:ext cx="4790627" cy="507831"/>
          </a:xfrm>
          <a:prstGeom prst="rect">
            <a:avLst/>
          </a:prstGeom>
        </p:spPr>
        <p:txBody>
          <a:bodyPr wrap="square">
            <a:spAutoFit/>
          </a:bodyPr>
          <a:lstStyle/>
          <a:p>
            <a:r>
              <a:rPr lang="en-US" sz="675" b="1" dirty="0" smtClean="0">
                <a:effectLst/>
                <a:latin typeface="+mn-lt"/>
                <a:ea typeface="Calibri" panose="020F0502020204030204" pitchFamily="34" charset="0"/>
                <a:cs typeface="Times New Roman" panose="02020603050405020304" pitchFamily="18" charset="0"/>
              </a:rPr>
              <a:t>© 2019</a:t>
            </a:r>
            <a:r>
              <a:rPr lang="en-US" sz="675" b="1" baseline="0" dirty="0" smtClean="0">
                <a:effectLst/>
                <a:latin typeface="+mn-lt"/>
                <a:ea typeface="Calibri" panose="020F0502020204030204" pitchFamily="34" charset="0"/>
                <a:cs typeface="Times New Roman" panose="02020603050405020304" pitchFamily="18" charset="0"/>
              </a:rPr>
              <a:t> </a:t>
            </a:r>
            <a:r>
              <a:rPr lang="en-US" sz="675" b="1" dirty="0" smtClean="0">
                <a:effectLst/>
                <a:latin typeface="+mn-lt"/>
                <a:ea typeface="Calibri" panose="020F0502020204030204" pitchFamily="34" charset="0"/>
                <a:cs typeface="Times New Roman" panose="02020603050405020304" pitchFamily="18" charset="0"/>
              </a:rPr>
              <a:t>Quarles &amp; Brady LLP - </a:t>
            </a:r>
            <a:r>
              <a:rPr lang="en-US" sz="675" dirty="0" smtClean="0">
                <a:effectLst/>
                <a:latin typeface="+mn-lt"/>
                <a:ea typeface="Calibri" panose="020F0502020204030204" pitchFamily="34" charset="0"/>
                <a:cs typeface="Times New Roman" panose="02020603050405020304" pitchFamily="18" charset="0"/>
              </a:rPr>
              <a:t>This document provides information of a general nature. None of the information contained herein is intended as legal advice or opinion relative to specific matters, facts, situations or issues. Additional facts and information or future developments may affect the subjects addressed in this document. You should consult with a lawyer about your particular circumstances before acting on any of this information because it may not be applicable to you or your situation.</a:t>
            </a:r>
            <a:endParaRPr lang="en-US" sz="675" dirty="0">
              <a:latin typeface="+mn-lt"/>
            </a:endParaRPr>
          </a:p>
        </p:txBody>
      </p:sp>
      <p:sp>
        <p:nvSpPr>
          <p:cNvPr id="16" name="Slide Number Placeholder 5"/>
          <p:cNvSpPr>
            <a:spLocks noGrp="1"/>
          </p:cNvSpPr>
          <p:nvPr>
            <p:ph type="sldNum" sz="quarter" idx="12"/>
          </p:nvPr>
        </p:nvSpPr>
        <p:spPr>
          <a:xfrm>
            <a:off x="6457950" y="4767263"/>
            <a:ext cx="2403368" cy="273844"/>
          </a:xfrm>
          <a:prstGeom prst="rect">
            <a:avLst/>
          </a:prstGeom>
        </p:spPr>
        <p:txBody>
          <a:bodyPr/>
          <a:lstStyle>
            <a:lvl1pPr algn="r">
              <a:defRPr sz="825"/>
            </a:lvl1pPr>
          </a:lstStyle>
          <a:p>
            <a:fld id="{2D9BE056-DCBA-4DD9-9A9D-624173C8D351}" type="slidenum">
              <a:rPr lang="en-US" smtClean="0"/>
              <a:t>‹#›</a:t>
            </a:fld>
            <a:endParaRPr lang="en-US"/>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666" y="4480560"/>
            <a:ext cx="1382652" cy="366119"/>
          </a:xfrm>
          <a:prstGeom prst="rect">
            <a:avLst/>
          </a:prstGeom>
        </p:spPr>
      </p:pic>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7452" t="1751" r="78554" b="48"/>
          <a:stretch/>
        </p:blipFill>
        <p:spPr>
          <a:xfrm>
            <a:off x="0" y="-1625"/>
            <a:ext cx="232970" cy="5151625"/>
          </a:xfrm>
          <a:prstGeom prst="rect">
            <a:avLst/>
          </a:prstGeom>
        </p:spPr>
      </p:pic>
      <p:cxnSp>
        <p:nvCxnSpPr>
          <p:cNvPr id="22" name="Straight Connector 21"/>
          <p:cNvCxnSpPr/>
          <p:nvPr/>
        </p:nvCxnSpPr>
        <p:spPr>
          <a:xfrm>
            <a:off x="232970" y="-1625"/>
            <a:ext cx="0" cy="51516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941854" y="45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rotWithShape="1">
          <a:blip r:embed="rId3">
            <a:extLst>
              <a:ext uri="{28A0092B-C50C-407E-A947-70E740481C1C}">
                <a14:useLocalDpi xmlns:a14="http://schemas.microsoft.com/office/drawing/2010/main" val="0"/>
              </a:ext>
            </a:extLst>
          </a:blip>
          <a:srcRect l="83532" t="573" r="2474" b="1226"/>
          <a:stretch/>
        </p:blipFill>
        <p:spPr>
          <a:xfrm>
            <a:off x="8947066" y="-1625"/>
            <a:ext cx="232970" cy="5153250"/>
          </a:xfrm>
          <a:prstGeom prst="rect">
            <a:avLst/>
          </a:prstGeom>
        </p:spPr>
      </p:pic>
    </p:spTree>
    <p:extLst>
      <p:ext uri="{BB962C8B-B14F-4D97-AF65-F5344CB8AC3E}">
        <p14:creationId xmlns:p14="http://schemas.microsoft.com/office/powerpoint/2010/main" val="341454994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4" name="Title 1"/>
          <p:cNvSpPr>
            <a:spLocks noGrp="1"/>
          </p:cNvSpPr>
          <p:nvPr>
            <p:ph type="title"/>
          </p:nvPr>
        </p:nvSpPr>
        <p:spPr>
          <a:xfrm>
            <a:off x="342228" y="171450"/>
            <a:ext cx="8618285" cy="542330"/>
          </a:xfrm>
          <a:prstGeom prst="rect">
            <a:avLst/>
          </a:prstGeom>
        </p:spPr>
        <p:txBody>
          <a:bodyPr>
            <a:normAutofit/>
          </a:bodyPr>
          <a:lstStyle>
            <a:lvl1pPr>
              <a:defRPr sz="3300">
                <a:solidFill>
                  <a:schemeClr val="accent1"/>
                </a:solidFill>
                <a:latin typeface="+mn-lt"/>
              </a:defRPr>
            </a:lvl1pPr>
          </a:lstStyle>
          <a:p>
            <a:r>
              <a:rPr lang="en-US" smtClean="0"/>
              <a:t>Click to edit Master title style</a:t>
            </a:r>
            <a:endParaRPr lang="en-US" dirty="0"/>
          </a:p>
        </p:txBody>
      </p:sp>
      <p:cxnSp>
        <p:nvCxnSpPr>
          <p:cNvPr id="25" name="Straight Connector 24"/>
          <p:cNvCxnSpPr/>
          <p:nvPr/>
        </p:nvCxnSpPr>
        <p:spPr>
          <a:xfrm>
            <a:off x="342228" y="713780"/>
            <a:ext cx="848585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Picture Placeholder 2"/>
          <p:cNvSpPr>
            <a:spLocks noGrp="1"/>
          </p:cNvSpPr>
          <p:nvPr>
            <p:ph type="pic" sz="quarter" idx="10"/>
          </p:nvPr>
        </p:nvSpPr>
        <p:spPr>
          <a:xfrm>
            <a:off x="353745" y="865207"/>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31" name="Picture Placeholder 2"/>
          <p:cNvSpPr>
            <a:spLocks noGrp="1"/>
          </p:cNvSpPr>
          <p:nvPr>
            <p:ph type="pic" sz="quarter" idx="13"/>
          </p:nvPr>
        </p:nvSpPr>
        <p:spPr>
          <a:xfrm>
            <a:off x="3192065" y="867032"/>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32" name="Picture Placeholder 2"/>
          <p:cNvSpPr>
            <a:spLocks noGrp="1"/>
          </p:cNvSpPr>
          <p:nvPr>
            <p:ph type="pic" sz="quarter" idx="15"/>
          </p:nvPr>
        </p:nvSpPr>
        <p:spPr>
          <a:xfrm>
            <a:off x="6002177" y="867032"/>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3" name="Text Placeholder 2"/>
          <p:cNvSpPr>
            <a:spLocks noGrp="1"/>
          </p:cNvSpPr>
          <p:nvPr>
            <p:ph type="body" sz="quarter" idx="19" hasCustomPrompt="1"/>
          </p:nvPr>
        </p:nvSpPr>
        <p:spPr>
          <a:xfrm>
            <a:off x="1286005" y="865251"/>
            <a:ext cx="1649015"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19" name="Text Placeholder 2"/>
          <p:cNvSpPr>
            <a:spLocks noGrp="1"/>
          </p:cNvSpPr>
          <p:nvPr>
            <p:ph type="body" sz="quarter" idx="20" hasCustomPrompt="1"/>
          </p:nvPr>
        </p:nvSpPr>
        <p:spPr>
          <a:xfrm>
            <a:off x="4128921" y="872229"/>
            <a:ext cx="1640357"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20" name="Text Placeholder 2"/>
          <p:cNvSpPr>
            <a:spLocks noGrp="1"/>
          </p:cNvSpPr>
          <p:nvPr>
            <p:ph type="body" sz="quarter" idx="21" hasCustomPrompt="1"/>
          </p:nvPr>
        </p:nvSpPr>
        <p:spPr>
          <a:xfrm>
            <a:off x="6929607" y="872228"/>
            <a:ext cx="1898480"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38" name="Picture Placeholder 2"/>
          <p:cNvSpPr>
            <a:spLocks noGrp="1"/>
          </p:cNvSpPr>
          <p:nvPr>
            <p:ph type="pic" sz="quarter" idx="22"/>
          </p:nvPr>
        </p:nvSpPr>
        <p:spPr>
          <a:xfrm>
            <a:off x="353745" y="2094694"/>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39" name="Picture Placeholder 2"/>
          <p:cNvSpPr>
            <a:spLocks noGrp="1"/>
          </p:cNvSpPr>
          <p:nvPr>
            <p:ph type="pic" sz="quarter" idx="23"/>
          </p:nvPr>
        </p:nvSpPr>
        <p:spPr>
          <a:xfrm>
            <a:off x="3192065" y="2087060"/>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40" name="Picture Placeholder 2"/>
          <p:cNvSpPr>
            <a:spLocks noGrp="1"/>
          </p:cNvSpPr>
          <p:nvPr>
            <p:ph type="pic" sz="quarter" idx="24"/>
          </p:nvPr>
        </p:nvSpPr>
        <p:spPr>
          <a:xfrm>
            <a:off x="6002177" y="2087060"/>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41" name="Text Placeholder 2"/>
          <p:cNvSpPr>
            <a:spLocks noGrp="1"/>
          </p:cNvSpPr>
          <p:nvPr>
            <p:ph type="body" sz="quarter" idx="25" hasCustomPrompt="1"/>
          </p:nvPr>
        </p:nvSpPr>
        <p:spPr>
          <a:xfrm>
            <a:off x="1286005" y="2094738"/>
            <a:ext cx="1649015"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42" name="Text Placeholder 2"/>
          <p:cNvSpPr>
            <a:spLocks noGrp="1"/>
          </p:cNvSpPr>
          <p:nvPr>
            <p:ph type="body" sz="quarter" idx="26" hasCustomPrompt="1"/>
          </p:nvPr>
        </p:nvSpPr>
        <p:spPr>
          <a:xfrm>
            <a:off x="4128921" y="2092257"/>
            <a:ext cx="1640357"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43" name="Text Placeholder 2"/>
          <p:cNvSpPr>
            <a:spLocks noGrp="1"/>
          </p:cNvSpPr>
          <p:nvPr>
            <p:ph type="body" sz="quarter" idx="27" hasCustomPrompt="1"/>
          </p:nvPr>
        </p:nvSpPr>
        <p:spPr>
          <a:xfrm>
            <a:off x="6929607" y="2087527"/>
            <a:ext cx="1898480"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44" name="Picture Placeholder 2"/>
          <p:cNvSpPr>
            <a:spLocks noGrp="1"/>
          </p:cNvSpPr>
          <p:nvPr>
            <p:ph type="pic" sz="quarter" idx="28"/>
          </p:nvPr>
        </p:nvSpPr>
        <p:spPr>
          <a:xfrm>
            <a:off x="353745" y="3327089"/>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45" name="Picture Placeholder 2"/>
          <p:cNvSpPr>
            <a:spLocks noGrp="1"/>
          </p:cNvSpPr>
          <p:nvPr>
            <p:ph type="pic" sz="quarter" idx="29"/>
          </p:nvPr>
        </p:nvSpPr>
        <p:spPr>
          <a:xfrm>
            <a:off x="3192065" y="3328915"/>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46" name="Picture Placeholder 2"/>
          <p:cNvSpPr>
            <a:spLocks noGrp="1"/>
          </p:cNvSpPr>
          <p:nvPr>
            <p:ph type="pic" sz="quarter" idx="30"/>
          </p:nvPr>
        </p:nvSpPr>
        <p:spPr>
          <a:xfrm>
            <a:off x="6002177" y="3328915"/>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47" name="Text Placeholder 2"/>
          <p:cNvSpPr>
            <a:spLocks noGrp="1"/>
          </p:cNvSpPr>
          <p:nvPr>
            <p:ph type="body" sz="quarter" idx="31" hasCustomPrompt="1"/>
          </p:nvPr>
        </p:nvSpPr>
        <p:spPr>
          <a:xfrm>
            <a:off x="1286005" y="3327133"/>
            <a:ext cx="1649015"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48" name="Text Placeholder 2"/>
          <p:cNvSpPr>
            <a:spLocks noGrp="1"/>
          </p:cNvSpPr>
          <p:nvPr>
            <p:ph type="body" sz="quarter" idx="32" hasCustomPrompt="1"/>
          </p:nvPr>
        </p:nvSpPr>
        <p:spPr>
          <a:xfrm>
            <a:off x="4128921" y="3324653"/>
            <a:ext cx="1640357"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49" name="Text Placeholder 2"/>
          <p:cNvSpPr>
            <a:spLocks noGrp="1"/>
          </p:cNvSpPr>
          <p:nvPr>
            <p:ph type="body" sz="quarter" idx="33" hasCustomPrompt="1"/>
          </p:nvPr>
        </p:nvSpPr>
        <p:spPr>
          <a:xfrm>
            <a:off x="6929607" y="3324652"/>
            <a:ext cx="1898480"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51" name="Slide Number Placeholder 5"/>
          <p:cNvSpPr>
            <a:spLocks noGrp="1"/>
          </p:cNvSpPr>
          <p:nvPr>
            <p:ph type="sldNum" sz="quarter" idx="12"/>
          </p:nvPr>
        </p:nvSpPr>
        <p:spPr>
          <a:xfrm>
            <a:off x="6457950" y="4767263"/>
            <a:ext cx="2377329" cy="273844"/>
          </a:xfrm>
          <a:prstGeom prst="rect">
            <a:avLst/>
          </a:prstGeom>
        </p:spPr>
        <p:txBody>
          <a:bodyPr/>
          <a:lstStyle>
            <a:lvl1pPr algn="r">
              <a:defRPr sz="825"/>
            </a:lvl1pPr>
          </a:lstStyle>
          <a:p>
            <a:fld id="{2D9BE056-DCBA-4DD9-9A9D-624173C8D351}" type="slidenum">
              <a:rPr lang="en-US" smtClean="0"/>
              <a:t>‹#›</a:t>
            </a:fld>
            <a:endParaRPr lang="en-US"/>
          </a:p>
        </p:txBody>
      </p:sp>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2627" y="4480560"/>
            <a:ext cx="1382652" cy="366119"/>
          </a:xfrm>
          <a:prstGeom prst="rect">
            <a:avLst/>
          </a:prstGeom>
        </p:spPr>
      </p:pic>
      <p:sp>
        <p:nvSpPr>
          <p:cNvPr id="50" name="Rectangle 49"/>
          <p:cNvSpPr/>
          <p:nvPr/>
        </p:nvSpPr>
        <p:spPr>
          <a:xfrm>
            <a:off x="335036" y="4569421"/>
            <a:ext cx="4764589" cy="507831"/>
          </a:xfrm>
          <a:prstGeom prst="rect">
            <a:avLst/>
          </a:prstGeom>
        </p:spPr>
        <p:txBody>
          <a:bodyPr wrap="square">
            <a:spAutoFit/>
          </a:bodyPr>
          <a:lstStyle/>
          <a:p>
            <a:r>
              <a:rPr lang="en-US" sz="675" b="1" dirty="0" smtClean="0">
                <a:effectLst/>
                <a:latin typeface="+mn-lt"/>
                <a:ea typeface="Calibri" panose="020F0502020204030204" pitchFamily="34" charset="0"/>
                <a:cs typeface="Times New Roman" panose="02020603050405020304" pitchFamily="18" charset="0"/>
              </a:rPr>
              <a:t>© 2019</a:t>
            </a:r>
            <a:r>
              <a:rPr lang="en-US" sz="675" b="1" baseline="0" dirty="0" smtClean="0">
                <a:effectLst/>
                <a:latin typeface="+mn-lt"/>
                <a:ea typeface="Calibri" panose="020F0502020204030204" pitchFamily="34" charset="0"/>
                <a:cs typeface="Times New Roman" panose="02020603050405020304" pitchFamily="18" charset="0"/>
              </a:rPr>
              <a:t> </a:t>
            </a:r>
            <a:r>
              <a:rPr lang="en-US" sz="675" b="1" dirty="0" smtClean="0">
                <a:effectLst/>
                <a:latin typeface="+mn-lt"/>
                <a:ea typeface="Calibri" panose="020F0502020204030204" pitchFamily="34" charset="0"/>
                <a:cs typeface="Times New Roman" panose="02020603050405020304" pitchFamily="18" charset="0"/>
              </a:rPr>
              <a:t>Quarles &amp; Brady LLP - </a:t>
            </a:r>
            <a:r>
              <a:rPr lang="en-US" sz="675" dirty="0" smtClean="0">
                <a:effectLst/>
                <a:latin typeface="+mn-lt"/>
                <a:ea typeface="Calibri" panose="020F0502020204030204" pitchFamily="34" charset="0"/>
                <a:cs typeface="Times New Roman" panose="02020603050405020304" pitchFamily="18" charset="0"/>
              </a:rPr>
              <a:t>This document provides information of a general nature. None of the information contained herein is intended as legal advice or opinion relative to specific matters, facts, situations or issues. Additional facts and information or future developments may affect the subjects addressed in this document. You should consult with a lawyer about your particular circumstances before acting on any of this information because it may not be applicable to you or your situation.</a:t>
            </a:r>
            <a:endParaRPr lang="en-US" sz="675" dirty="0">
              <a:latin typeface="+mn-lt"/>
            </a:endParaRPr>
          </a:p>
        </p:txBody>
      </p:sp>
      <p:pic>
        <p:nvPicPr>
          <p:cNvPr id="56" name="Picture 55"/>
          <p:cNvPicPr>
            <a:picLocks noChangeAspect="1"/>
          </p:cNvPicPr>
          <p:nvPr/>
        </p:nvPicPr>
        <p:blipFill rotWithShape="1">
          <a:blip r:embed="rId3">
            <a:extLst>
              <a:ext uri="{28A0092B-C50C-407E-A947-70E740481C1C}">
                <a14:useLocalDpi xmlns:a14="http://schemas.microsoft.com/office/drawing/2010/main" val="0"/>
              </a:ext>
            </a:extLst>
          </a:blip>
          <a:srcRect l="7452" t="1751" r="78554" b="48"/>
          <a:stretch/>
        </p:blipFill>
        <p:spPr>
          <a:xfrm>
            <a:off x="0" y="-1625"/>
            <a:ext cx="232970" cy="5151625"/>
          </a:xfrm>
          <a:prstGeom prst="rect">
            <a:avLst/>
          </a:prstGeom>
        </p:spPr>
      </p:pic>
      <p:cxnSp>
        <p:nvCxnSpPr>
          <p:cNvPr id="57" name="Straight Connector 56"/>
          <p:cNvCxnSpPr/>
          <p:nvPr/>
        </p:nvCxnSpPr>
        <p:spPr>
          <a:xfrm>
            <a:off x="232970" y="-1625"/>
            <a:ext cx="0" cy="51516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41854" y="45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9" name="Picture 58"/>
          <p:cNvPicPr>
            <a:picLocks noChangeAspect="1"/>
          </p:cNvPicPr>
          <p:nvPr/>
        </p:nvPicPr>
        <p:blipFill rotWithShape="1">
          <a:blip r:embed="rId3">
            <a:extLst>
              <a:ext uri="{28A0092B-C50C-407E-A947-70E740481C1C}">
                <a14:useLocalDpi xmlns:a14="http://schemas.microsoft.com/office/drawing/2010/main" val="0"/>
              </a:ext>
            </a:extLst>
          </a:blip>
          <a:srcRect l="83532" t="573" r="2474" b="1226"/>
          <a:stretch/>
        </p:blipFill>
        <p:spPr>
          <a:xfrm>
            <a:off x="8947066" y="-1625"/>
            <a:ext cx="232970" cy="5153250"/>
          </a:xfrm>
          <a:prstGeom prst="rect">
            <a:avLst/>
          </a:prstGeom>
        </p:spPr>
      </p:pic>
    </p:spTree>
    <p:extLst>
      <p:ext uri="{BB962C8B-B14F-4D97-AF65-F5344CB8AC3E}">
        <p14:creationId xmlns:p14="http://schemas.microsoft.com/office/powerpoint/2010/main" val="389357469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784">
          <p15:clr>
            <a:srgbClr val="FBAE40"/>
          </p15:clr>
        </p15:guide>
        <p15:guide id="2" pos="2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18" name="Title 1"/>
          <p:cNvSpPr>
            <a:spLocks noGrp="1"/>
          </p:cNvSpPr>
          <p:nvPr>
            <p:ph type="title"/>
          </p:nvPr>
        </p:nvSpPr>
        <p:spPr>
          <a:xfrm>
            <a:off x="349995" y="171450"/>
            <a:ext cx="8610518" cy="542330"/>
          </a:xfrm>
          <a:prstGeom prst="rect">
            <a:avLst/>
          </a:prstGeom>
        </p:spPr>
        <p:txBody>
          <a:bodyPr>
            <a:normAutofit/>
          </a:bodyPr>
          <a:lstStyle>
            <a:lvl1pPr>
              <a:defRPr sz="3300">
                <a:solidFill>
                  <a:schemeClr val="accent1"/>
                </a:solidFill>
                <a:latin typeface="+mn-lt"/>
              </a:defRPr>
            </a:lvl1pPr>
          </a:lstStyle>
          <a:p>
            <a:r>
              <a:rPr lang="en-US" smtClean="0"/>
              <a:t>Click to edit Master title style</a:t>
            </a:r>
            <a:endParaRPr lang="en-US" dirty="0"/>
          </a:p>
        </p:txBody>
      </p:sp>
      <p:cxnSp>
        <p:nvCxnSpPr>
          <p:cNvPr id="19" name="Straight Connector 18"/>
          <p:cNvCxnSpPr/>
          <p:nvPr/>
        </p:nvCxnSpPr>
        <p:spPr>
          <a:xfrm>
            <a:off x="349995" y="713780"/>
            <a:ext cx="851132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Content Placeholder 2"/>
          <p:cNvSpPr>
            <a:spLocks noGrp="1"/>
          </p:cNvSpPr>
          <p:nvPr>
            <p:ph idx="1"/>
          </p:nvPr>
        </p:nvSpPr>
        <p:spPr>
          <a:xfrm>
            <a:off x="349995" y="800101"/>
            <a:ext cx="8511323" cy="3714749"/>
          </a:xfrm>
          <a:prstGeom prst="rect">
            <a:avLst/>
          </a:prstGeom>
        </p:spPr>
        <p:txBody>
          <a:bodyPr>
            <a:noAutofit/>
          </a:bodyPr>
          <a:lstStyle>
            <a:lvl1pPr marL="171450" indent="-171450">
              <a:lnSpc>
                <a:spcPct val="100000"/>
              </a:lnSpc>
              <a:buClr>
                <a:srgbClr val="AE0A09"/>
              </a:buClr>
              <a:buFont typeface="Arial" panose="020B0604020202020204" pitchFamily="34" charset="0"/>
              <a:buChar char="•"/>
              <a:defRPr sz="2700">
                <a:latin typeface="+mj-lt"/>
              </a:defRPr>
            </a:lvl1pPr>
            <a:lvl2pPr marL="514350" indent="-171450">
              <a:lnSpc>
                <a:spcPct val="100000"/>
              </a:lnSpc>
              <a:buClr>
                <a:srgbClr val="AE0A09"/>
              </a:buClr>
              <a:buFont typeface="Arial" panose="020B0604020202020204" pitchFamily="34" charset="0"/>
              <a:buChar char="•"/>
              <a:defRPr sz="2400">
                <a:latin typeface="+mj-lt"/>
              </a:defRPr>
            </a:lvl2pPr>
            <a:lvl3pPr marL="857250" indent="-171450">
              <a:lnSpc>
                <a:spcPct val="100000"/>
              </a:lnSpc>
              <a:buClr>
                <a:srgbClr val="AE0A09"/>
              </a:buClr>
              <a:buFont typeface="Arial" panose="020B0604020202020204" pitchFamily="34" charset="0"/>
              <a:buChar char="•"/>
              <a:defRPr sz="2100">
                <a:latin typeface="+mj-lt"/>
              </a:defRPr>
            </a:lvl3pPr>
            <a:lvl4pPr marL="1200150" indent="-171450">
              <a:lnSpc>
                <a:spcPct val="100000"/>
              </a:lnSpc>
              <a:buClr>
                <a:srgbClr val="AE0A09"/>
              </a:buClr>
              <a:buFont typeface="Arial" panose="020B0604020202020204" pitchFamily="34" charset="0"/>
              <a:buChar char="•"/>
              <a:defRPr sz="1800">
                <a:latin typeface="+mj-lt"/>
              </a:defRPr>
            </a:lvl4pPr>
            <a:lvl5pPr marL="1543050" indent="-171450">
              <a:lnSpc>
                <a:spcPct val="100000"/>
              </a:lnSpc>
              <a:buClr>
                <a:srgbClr val="AE0A09"/>
              </a:buClr>
              <a:buFont typeface="Arial" panose="020B0604020202020204" pitchFamily="34" charset="0"/>
              <a:buChar char="•"/>
              <a:defRPr sz="1500">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lide Number Placeholder 5"/>
          <p:cNvSpPr>
            <a:spLocks noGrp="1"/>
          </p:cNvSpPr>
          <p:nvPr>
            <p:ph type="sldNum" sz="quarter" idx="12"/>
          </p:nvPr>
        </p:nvSpPr>
        <p:spPr>
          <a:xfrm>
            <a:off x="6457950" y="4767263"/>
            <a:ext cx="2403368" cy="273844"/>
          </a:xfrm>
          <a:prstGeom prst="rect">
            <a:avLst/>
          </a:prstGeom>
        </p:spPr>
        <p:txBody>
          <a:bodyPr/>
          <a:lstStyle>
            <a:lvl1pPr algn="r">
              <a:defRPr sz="825"/>
            </a:lvl1pPr>
          </a:lstStyle>
          <a:p>
            <a:fld id="{2D9BE056-DCBA-4DD9-9A9D-624173C8D351}" type="slidenum">
              <a:rPr lang="en-US" smtClean="0"/>
              <a:t>‹#›</a:t>
            </a:fld>
            <a:endParaRPr lang="en-US"/>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666" y="4480560"/>
            <a:ext cx="1382652" cy="366119"/>
          </a:xfrm>
          <a:prstGeom prst="rect">
            <a:avLst/>
          </a:prstGeom>
        </p:spPr>
      </p:pic>
      <p:sp>
        <p:nvSpPr>
          <p:cNvPr id="25" name="Rectangle 24"/>
          <p:cNvSpPr/>
          <p:nvPr/>
        </p:nvSpPr>
        <p:spPr>
          <a:xfrm>
            <a:off x="349994" y="4569421"/>
            <a:ext cx="4749630" cy="507831"/>
          </a:xfrm>
          <a:prstGeom prst="rect">
            <a:avLst/>
          </a:prstGeom>
        </p:spPr>
        <p:txBody>
          <a:bodyPr wrap="square">
            <a:spAutoFit/>
          </a:bodyPr>
          <a:lstStyle/>
          <a:p>
            <a:r>
              <a:rPr lang="en-US" sz="675" b="1" dirty="0" smtClean="0">
                <a:effectLst/>
                <a:latin typeface="+mn-lt"/>
                <a:ea typeface="Calibri" panose="020F0502020204030204" pitchFamily="34" charset="0"/>
                <a:cs typeface="Times New Roman" panose="02020603050405020304" pitchFamily="18" charset="0"/>
              </a:rPr>
              <a:t>© 2019</a:t>
            </a:r>
            <a:r>
              <a:rPr lang="en-US" sz="675" b="1" baseline="0" dirty="0" smtClean="0">
                <a:effectLst/>
                <a:latin typeface="+mn-lt"/>
                <a:ea typeface="Calibri" panose="020F0502020204030204" pitchFamily="34" charset="0"/>
                <a:cs typeface="Times New Roman" panose="02020603050405020304" pitchFamily="18" charset="0"/>
              </a:rPr>
              <a:t> </a:t>
            </a:r>
            <a:r>
              <a:rPr lang="en-US" sz="675" b="1" dirty="0" smtClean="0">
                <a:effectLst/>
                <a:latin typeface="+mn-lt"/>
                <a:ea typeface="Calibri" panose="020F0502020204030204" pitchFamily="34" charset="0"/>
                <a:cs typeface="Times New Roman" panose="02020603050405020304" pitchFamily="18" charset="0"/>
              </a:rPr>
              <a:t>Quarles &amp; Brady LLP - </a:t>
            </a:r>
            <a:r>
              <a:rPr lang="en-US" sz="675" dirty="0" smtClean="0">
                <a:effectLst/>
                <a:latin typeface="+mn-lt"/>
                <a:ea typeface="Calibri" panose="020F0502020204030204" pitchFamily="34" charset="0"/>
                <a:cs typeface="Times New Roman" panose="02020603050405020304" pitchFamily="18" charset="0"/>
              </a:rPr>
              <a:t>This document provides information of a general nature. None of the information contained herein is intended as legal advice or opinion relative to specific matters, facts, situations or issues. Additional facts and information or future developments may affect the subjects addressed in this document. You should consult with a lawyer about your particular circumstances before acting on any of this information because it may not be applicable to you or your situation.</a:t>
            </a:r>
            <a:endParaRPr lang="en-US" sz="675" dirty="0">
              <a:latin typeface="+mn-lt"/>
            </a:endParaRPr>
          </a:p>
        </p:txBody>
      </p:sp>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l="7452" t="1751" r="78554" b="48"/>
          <a:stretch/>
        </p:blipFill>
        <p:spPr>
          <a:xfrm>
            <a:off x="0" y="-1625"/>
            <a:ext cx="232970" cy="5151625"/>
          </a:xfrm>
          <a:prstGeom prst="rect">
            <a:avLst/>
          </a:prstGeom>
        </p:spPr>
      </p:pic>
      <p:cxnSp>
        <p:nvCxnSpPr>
          <p:cNvPr id="27" name="Straight Connector 26"/>
          <p:cNvCxnSpPr/>
          <p:nvPr/>
        </p:nvCxnSpPr>
        <p:spPr>
          <a:xfrm>
            <a:off x="232970" y="-1625"/>
            <a:ext cx="0" cy="51516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941854" y="45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83532" t="573" r="2474" b="1226"/>
          <a:stretch/>
        </p:blipFill>
        <p:spPr>
          <a:xfrm>
            <a:off x="8947066" y="-1625"/>
            <a:ext cx="232970" cy="5153250"/>
          </a:xfrm>
          <a:prstGeom prst="rect">
            <a:avLst/>
          </a:prstGeom>
        </p:spPr>
      </p:pic>
    </p:spTree>
    <p:extLst>
      <p:ext uri="{BB962C8B-B14F-4D97-AF65-F5344CB8AC3E}">
        <p14:creationId xmlns:p14="http://schemas.microsoft.com/office/powerpoint/2010/main" val="422877176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2142992" y="486370"/>
            <a:ext cx="6817520" cy="542330"/>
          </a:xfrm>
          <a:prstGeom prst="rect">
            <a:avLst/>
          </a:prstGeom>
        </p:spPr>
        <p:txBody>
          <a:bodyPr>
            <a:normAutofit/>
          </a:bodyPr>
          <a:lstStyle>
            <a:lvl1pPr>
              <a:defRPr sz="3300">
                <a:solidFill>
                  <a:schemeClr val="accent1"/>
                </a:solidFill>
                <a:latin typeface="+mn-lt"/>
              </a:defRPr>
            </a:lvl1pPr>
          </a:lstStyle>
          <a:p>
            <a:r>
              <a:rPr lang="en-US" smtClean="0"/>
              <a:t>Click to edit Master title style</a:t>
            </a:r>
            <a:endParaRPr lang="en-US" dirty="0"/>
          </a:p>
        </p:txBody>
      </p:sp>
      <p:sp>
        <p:nvSpPr>
          <p:cNvPr id="13" name="Content Placeholder 2"/>
          <p:cNvSpPr>
            <a:spLocks noGrp="1"/>
          </p:cNvSpPr>
          <p:nvPr>
            <p:ph idx="1"/>
          </p:nvPr>
        </p:nvSpPr>
        <p:spPr>
          <a:xfrm>
            <a:off x="285750" y="1257299"/>
            <a:ext cx="8575568" cy="3257550"/>
          </a:xfrm>
          <a:prstGeom prst="rect">
            <a:avLst/>
          </a:prstGeom>
        </p:spPr>
        <p:txBody>
          <a:bodyPr>
            <a:noAutofit/>
          </a:bodyPr>
          <a:lstStyle>
            <a:lvl1pPr marL="171450" indent="-171450">
              <a:lnSpc>
                <a:spcPct val="100000"/>
              </a:lnSpc>
              <a:buClr>
                <a:srgbClr val="AE0A09"/>
              </a:buClr>
              <a:buFont typeface="Arial" panose="020B0604020202020204" pitchFamily="34" charset="0"/>
              <a:buChar char="•"/>
              <a:defRPr sz="2700">
                <a:latin typeface="+mj-lt"/>
              </a:defRPr>
            </a:lvl1pPr>
            <a:lvl2pPr marL="514350" indent="-171450">
              <a:lnSpc>
                <a:spcPct val="100000"/>
              </a:lnSpc>
              <a:buClr>
                <a:srgbClr val="AE0A09"/>
              </a:buClr>
              <a:buFont typeface="Arial" panose="020B0604020202020204" pitchFamily="34" charset="0"/>
              <a:buChar char="•"/>
              <a:defRPr sz="2400">
                <a:latin typeface="+mj-lt"/>
              </a:defRPr>
            </a:lvl2pPr>
            <a:lvl3pPr marL="857250" indent="-171450">
              <a:lnSpc>
                <a:spcPct val="100000"/>
              </a:lnSpc>
              <a:buClr>
                <a:srgbClr val="AE0A09"/>
              </a:buClr>
              <a:buFont typeface="Arial" panose="020B0604020202020204" pitchFamily="34" charset="0"/>
              <a:buChar char="•"/>
              <a:defRPr sz="2100">
                <a:latin typeface="+mj-lt"/>
              </a:defRPr>
            </a:lvl3pPr>
            <a:lvl4pPr marL="1200150" indent="-171450">
              <a:lnSpc>
                <a:spcPct val="100000"/>
              </a:lnSpc>
              <a:buClr>
                <a:srgbClr val="AE0A09"/>
              </a:buClr>
              <a:buFont typeface="Arial" panose="020B0604020202020204" pitchFamily="34" charset="0"/>
              <a:buChar char="•"/>
              <a:defRPr sz="1800">
                <a:latin typeface="+mj-lt"/>
              </a:defRPr>
            </a:lvl4pPr>
            <a:lvl5pPr marL="1543050" indent="-171450">
              <a:lnSpc>
                <a:spcPct val="100000"/>
              </a:lnSpc>
              <a:buClr>
                <a:srgbClr val="AE0A09"/>
              </a:buClr>
              <a:buFont typeface="Arial" panose="020B0604020202020204" pitchFamily="34" charset="0"/>
              <a:buChar char="•"/>
              <a:defRPr sz="1500">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5" name="Straight Connector 14"/>
          <p:cNvCxnSpPr/>
          <p:nvPr/>
        </p:nvCxnSpPr>
        <p:spPr>
          <a:xfrm>
            <a:off x="2142992" y="1085850"/>
            <a:ext cx="671832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Picture Placeholder 3"/>
          <p:cNvSpPr>
            <a:spLocks noGrp="1"/>
          </p:cNvSpPr>
          <p:nvPr>
            <p:ph type="pic" sz="quarter" idx="10"/>
          </p:nvPr>
        </p:nvSpPr>
        <p:spPr>
          <a:xfrm>
            <a:off x="294576" y="0"/>
            <a:ext cx="1769364" cy="1093395"/>
          </a:xfrm>
          <a:prstGeom prst="rect">
            <a:avLst/>
          </a:prstGeom>
        </p:spPr>
        <p:txBody>
          <a:bodyPr/>
          <a:lstStyle/>
          <a:p>
            <a:r>
              <a:rPr lang="en-US" smtClean="0"/>
              <a:t>Click icon to add picture</a:t>
            </a:r>
            <a:endParaRPr lang="en-US" dirty="0"/>
          </a:p>
        </p:txBody>
      </p:sp>
      <p:sp>
        <p:nvSpPr>
          <p:cNvPr id="9" name="Slide Number Placeholder 5"/>
          <p:cNvSpPr>
            <a:spLocks noGrp="1"/>
          </p:cNvSpPr>
          <p:nvPr>
            <p:ph type="sldNum" sz="quarter" idx="12"/>
          </p:nvPr>
        </p:nvSpPr>
        <p:spPr>
          <a:xfrm>
            <a:off x="6457950" y="4767263"/>
            <a:ext cx="2403368" cy="273844"/>
          </a:xfrm>
          <a:prstGeom prst="rect">
            <a:avLst/>
          </a:prstGeom>
        </p:spPr>
        <p:txBody>
          <a:bodyPr/>
          <a:lstStyle>
            <a:lvl1pPr algn="r">
              <a:defRPr sz="825"/>
            </a:lvl1pPr>
          </a:lstStyle>
          <a:p>
            <a:fld id="{2D9BE056-DCBA-4DD9-9A9D-624173C8D351}" type="slidenum">
              <a:rPr lang="en-US" smtClean="0"/>
              <a:t>‹#›</a:t>
            </a:fld>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666" y="4480560"/>
            <a:ext cx="1382652" cy="366119"/>
          </a:xfrm>
          <a:prstGeom prst="rect">
            <a:avLst/>
          </a:prstGeom>
        </p:spPr>
      </p:pic>
      <p:pic>
        <p:nvPicPr>
          <p:cNvPr id="22" name="Picture 21"/>
          <p:cNvPicPr>
            <a:picLocks noChangeAspect="1"/>
          </p:cNvPicPr>
          <p:nvPr/>
        </p:nvPicPr>
        <p:blipFill rotWithShape="1">
          <a:blip r:embed="rId3">
            <a:extLst>
              <a:ext uri="{28A0092B-C50C-407E-A947-70E740481C1C}">
                <a14:useLocalDpi xmlns:a14="http://schemas.microsoft.com/office/drawing/2010/main" val="0"/>
              </a:ext>
            </a:extLst>
          </a:blip>
          <a:srcRect l="7452" t="1751" r="78554" b="48"/>
          <a:stretch/>
        </p:blipFill>
        <p:spPr>
          <a:xfrm>
            <a:off x="0" y="-1625"/>
            <a:ext cx="232970" cy="5151625"/>
          </a:xfrm>
          <a:prstGeom prst="rect">
            <a:avLst/>
          </a:prstGeom>
        </p:spPr>
      </p:pic>
      <p:cxnSp>
        <p:nvCxnSpPr>
          <p:cNvPr id="23" name="Straight Connector 22"/>
          <p:cNvCxnSpPr/>
          <p:nvPr/>
        </p:nvCxnSpPr>
        <p:spPr>
          <a:xfrm>
            <a:off x="232970" y="-1625"/>
            <a:ext cx="0" cy="51516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941854" y="45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83532" t="573" r="2474" b="1226"/>
          <a:stretch/>
        </p:blipFill>
        <p:spPr>
          <a:xfrm>
            <a:off x="8947066" y="-1625"/>
            <a:ext cx="232970" cy="5153250"/>
          </a:xfrm>
          <a:prstGeom prst="rect">
            <a:avLst/>
          </a:prstGeom>
        </p:spPr>
      </p:pic>
    </p:spTree>
    <p:extLst>
      <p:ext uri="{BB962C8B-B14F-4D97-AF65-F5344CB8AC3E}">
        <p14:creationId xmlns:p14="http://schemas.microsoft.com/office/powerpoint/2010/main" val="236369762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Title 1"/>
          <p:cNvSpPr>
            <a:spLocks noGrp="1"/>
          </p:cNvSpPr>
          <p:nvPr>
            <p:ph type="title"/>
          </p:nvPr>
        </p:nvSpPr>
        <p:spPr>
          <a:xfrm>
            <a:off x="308997" y="171450"/>
            <a:ext cx="8487210" cy="542330"/>
          </a:xfrm>
          <a:prstGeom prst="rect">
            <a:avLst/>
          </a:prstGeom>
        </p:spPr>
        <p:txBody>
          <a:bodyPr>
            <a:normAutofit/>
          </a:bodyPr>
          <a:lstStyle>
            <a:lvl1pPr>
              <a:defRPr sz="3300">
                <a:solidFill>
                  <a:schemeClr val="accent1"/>
                </a:solidFill>
                <a:latin typeface="+mn-lt"/>
              </a:defRPr>
            </a:lvl1pPr>
          </a:lstStyle>
          <a:p>
            <a:r>
              <a:rPr lang="en-US" smtClean="0"/>
              <a:t>Click to edit Master title style</a:t>
            </a:r>
            <a:endParaRPr lang="en-US" dirty="0"/>
          </a:p>
        </p:txBody>
      </p:sp>
      <p:cxnSp>
        <p:nvCxnSpPr>
          <p:cNvPr id="11" name="Straight Connector 10"/>
          <p:cNvCxnSpPr/>
          <p:nvPr/>
        </p:nvCxnSpPr>
        <p:spPr>
          <a:xfrm>
            <a:off x="308997" y="713780"/>
            <a:ext cx="848721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5"/>
          <p:cNvSpPr>
            <a:spLocks noGrp="1"/>
          </p:cNvSpPr>
          <p:nvPr>
            <p:ph type="sldNum" sz="quarter" idx="12"/>
          </p:nvPr>
        </p:nvSpPr>
        <p:spPr>
          <a:xfrm>
            <a:off x="6457950" y="4767263"/>
            <a:ext cx="2403368" cy="273844"/>
          </a:xfrm>
          <a:prstGeom prst="rect">
            <a:avLst/>
          </a:prstGeom>
        </p:spPr>
        <p:txBody>
          <a:bodyPr/>
          <a:lstStyle>
            <a:lvl1pPr algn="r">
              <a:defRPr sz="825"/>
            </a:lvl1pPr>
          </a:lstStyle>
          <a:p>
            <a:fld id="{2D9BE056-DCBA-4DD9-9A9D-624173C8D351}" type="slidenum">
              <a:rPr lang="en-US" smtClean="0"/>
              <a:t>‹#›</a:t>
            </a:fld>
            <a:endParaRPr lang="en-US"/>
          </a:p>
        </p:txBody>
      </p:sp>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666" y="4480560"/>
            <a:ext cx="1382652" cy="366119"/>
          </a:xfrm>
          <a:prstGeom prst="rect">
            <a:avLst/>
          </a:prstGeom>
        </p:spPr>
      </p:pic>
      <p:pic>
        <p:nvPicPr>
          <p:cNvPr id="22" name="Picture 21"/>
          <p:cNvPicPr>
            <a:picLocks noChangeAspect="1"/>
          </p:cNvPicPr>
          <p:nvPr/>
        </p:nvPicPr>
        <p:blipFill rotWithShape="1">
          <a:blip r:embed="rId3">
            <a:extLst>
              <a:ext uri="{28A0092B-C50C-407E-A947-70E740481C1C}">
                <a14:useLocalDpi xmlns:a14="http://schemas.microsoft.com/office/drawing/2010/main" val="0"/>
              </a:ext>
            </a:extLst>
          </a:blip>
          <a:srcRect l="7452" t="1751" r="78554" b="48"/>
          <a:stretch/>
        </p:blipFill>
        <p:spPr>
          <a:xfrm>
            <a:off x="0" y="-1625"/>
            <a:ext cx="232970" cy="5151625"/>
          </a:xfrm>
          <a:prstGeom prst="rect">
            <a:avLst/>
          </a:prstGeom>
        </p:spPr>
      </p:pic>
      <p:cxnSp>
        <p:nvCxnSpPr>
          <p:cNvPr id="23" name="Straight Connector 22"/>
          <p:cNvCxnSpPr/>
          <p:nvPr/>
        </p:nvCxnSpPr>
        <p:spPr>
          <a:xfrm>
            <a:off x="232970" y="-1625"/>
            <a:ext cx="0" cy="51516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941854" y="45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l="83532" t="573" r="2474" b="1226"/>
          <a:stretch/>
        </p:blipFill>
        <p:spPr>
          <a:xfrm>
            <a:off x="8947066" y="-1625"/>
            <a:ext cx="232970" cy="5153250"/>
          </a:xfrm>
          <a:prstGeom prst="rect">
            <a:avLst/>
          </a:prstGeom>
        </p:spPr>
      </p:pic>
    </p:spTree>
    <p:extLst>
      <p:ext uri="{BB962C8B-B14F-4D97-AF65-F5344CB8AC3E}">
        <p14:creationId xmlns:p14="http://schemas.microsoft.com/office/powerpoint/2010/main" val="227244727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Rectangle 7"/>
          <p:cNvSpPr/>
          <p:nvPr/>
        </p:nvSpPr>
        <p:spPr>
          <a:xfrm>
            <a:off x="0" y="0"/>
            <a:ext cx="1500705"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Title 1"/>
          <p:cNvSpPr>
            <a:spLocks noGrp="1"/>
          </p:cNvSpPr>
          <p:nvPr>
            <p:ph type="ctrTitle"/>
          </p:nvPr>
        </p:nvSpPr>
        <p:spPr>
          <a:xfrm>
            <a:off x="1914525" y="1019771"/>
            <a:ext cx="6837590" cy="1485900"/>
          </a:xfrm>
          <a:prstGeom prst="rect">
            <a:avLst/>
          </a:prstGeom>
        </p:spPr>
        <p:txBody>
          <a:bodyPr anchor="b">
            <a:normAutofit/>
          </a:bodyPr>
          <a:lstStyle>
            <a:lvl1pPr algn="l">
              <a:defRPr sz="3600" b="0">
                <a:solidFill>
                  <a:schemeClr val="accent1"/>
                </a:solidFill>
                <a:latin typeface="+mn-lt"/>
              </a:defRPr>
            </a:lvl1pPr>
          </a:lstStyle>
          <a:p>
            <a:r>
              <a:rPr lang="en-US" smtClean="0"/>
              <a:t>Click to edit Master title style</a:t>
            </a:r>
            <a:endParaRPr lang="en-US" dirty="0"/>
          </a:p>
        </p:txBody>
      </p:sp>
      <p:sp>
        <p:nvSpPr>
          <p:cNvPr id="10" name="Subtitle 2"/>
          <p:cNvSpPr>
            <a:spLocks noGrp="1"/>
          </p:cNvSpPr>
          <p:nvPr>
            <p:ph type="subTitle" idx="1"/>
          </p:nvPr>
        </p:nvSpPr>
        <p:spPr>
          <a:xfrm>
            <a:off x="1914524" y="2637145"/>
            <a:ext cx="4600575" cy="530330"/>
          </a:xfrm>
          <a:prstGeom prst="rect">
            <a:avLst/>
          </a:prstGeom>
        </p:spPr>
        <p:txBody>
          <a:bodyPr>
            <a:normAutofit/>
          </a:bodyPr>
          <a:lstStyle>
            <a:lvl1pPr marL="0" indent="0" algn="l">
              <a:buNone/>
              <a:defRPr sz="180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cxnSp>
        <p:nvCxnSpPr>
          <p:cNvPr id="11" name="Straight Connector 10"/>
          <p:cNvCxnSpPr/>
          <p:nvPr/>
        </p:nvCxnSpPr>
        <p:spPr>
          <a:xfrm>
            <a:off x="1914525" y="2571407"/>
            <a:ext cx="68375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3341" y="4480560"/>
            <a:ext cx="1382652" cy="366119"/>
          </a:xfrm>
          <a:prstGeom prst="rect">
            <a:avLst/>
          </a:prstGeom>
        </p:spPr>
      </p:pic>
      <p:cxnSp>
        <p:nvCxnSpPr>
          <p:cNvPr id="12" name="Straight Connector 11"/>
          <p:cNvCxnSpPr/>
          <p:nvPr/>
        </p:nvCxnSpPr>
        <p:spPr>
          <a:xfrm>
            <a:off x="1499898" y="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32193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2" name="Title 1"/>
          <p:cNvSpPr>
            <a:spLocks noGrp="1"/>
          </p:cNvSpPr>
          <p:nvPr>
            <p:ph type="ctrTitle"/>
          </p:nvPr>
        </p:nvSpPr>
        <p:spPr>
          <a:xfrm>
            <a:off x="1652588" y="171450"/>
            <a:ext cx="7307925" cy="457200"/>
          </a:xfrm>
          <a:prstGeom prst="rect">
            <a:avLst/>
          </a:prstGeom>
        </p:spPr>
        <p:txBody>
          <a:bodyPr anchor="b">
            <a:noAutofit/>
          </a:bodyPr>
          <a:lstStyle>
            <a:lvl1pPr algn="l">
              <a:defRPr sz="3300">
                <a:solidFill>
                  <a:schemeClr val="accent1"/>
                </a:solidFill>
                <a:latin typeface="+mn-lt"/>
              </a:defRPr>
            </a:lvl1pPr>
          </a:lstStyle>
          <a:p>
            <a:r>
              <a:rPr lang="en-US" smtClean="0"/>
              <a:t>Click to edit Master title style</a:t>
            </a:r>
            <a:endParaRPr lang="en-US" dirty="0"/>
          </a:p>
        </p:txBody>
      </p:sp>
      <p:cxnSp>
        <p:nvCxnSpPr>
          <p:cNvPr id="13" name="Straight Connector 12"/>
          <p:cNvCxnSpPr/>
          <p:nvPr/>
        </p:nvCxnSpPr>
        <p:spPr>
          <a:xfrm>
            <a:off x="1652588" y="628650"/>
            <a:ext cx="730792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idx="1"/>
          </p:nvPr>
        </p:nvSpPr>
        <p:spPr>
          <a:xfrm>
            <a:off x="1652588" y="751115"/>
            <a:ext cx="7307925" cy="3763735"/>
          </a:xfrm>
          <a:prstGeom prst="rect">
            <a:avLst/>
          </a:prstGeom>
        </p:spPr>
        <p:txBody>
          <a:bodyPr>
            <a:noAutofit/>
          </a:bodyPr>
          <a:lstStyle>
            <a:lvl1pPr marL="171450" indent="-171450">
              <a:lnSpc>
                <a:spcPct val="100000"/>
              </a:lnSpc>
              <a:buClr>
                <a:srgbClr val="AE0A09"/>
              </a:buClr>
              <a:buFont typeface="Arial" panose="020B0604020202020204" pitchFamily="34" charset="0"/>
              <a:buChar char="•"/>
              <a:defRPr sz="2700">
                <a:latin typeface="+mj-lt"/>
              </a:defRPr>
            </a:lvl1pPr>
            <a:lvl2pPr marL="514350" indent="-171450">
              <a:lnSpc>
                <a:spcPct val="100000"/>
              </a:lnSpc>
              <a:buClr>
                <a:srgbClr val="AE0A09"/>
              </a:buClr>
              <a:buFont typeface="Arial" panose="020B0604020202020204" pitchFamily="34" charset="0"/>
              <a:buChar char="•"/>
              <a:defRPr sz="2400">
                <a:latin typeface="+mj-lt"/>
              </a:defRPr>
            </a:lvl2pPr>
            <a:lvl3pPr marL="857250" indent="-171450">
              <a:lnSpc>
                <a:spcPct val="100000"/>
              </a:lnSpc>
              <a:buClr>
                <a:srgbClr val="AE0A09"/>
              </a:buClr>
              <a:buFont typeface="Arial" panose="020B0604020202020204" pitchFamily="34" charset="0"/>
              <a:buChar char="•"/>
              <a:defRPr sz="2100">
                <a:latin typeface="+mj-lt"/>
              </a:defRPr>
            </a:lvl3pPr>
            <a:lvl4pPr marL="1200150" indent="-171450">
              <a:lnSpc>
                <a:spcPct val="100000"/>
              </a:lnSpc>
              <a:buClr>
                <a:srgbClr val="AE0A09"/>
              </a:buClr>
              <a:buFont typeface="Arial" panose="020B0604020202020204" pitchFamily="34" charset="0"/>
              <a:buChar char="•"/>
              <a:defRPr sz="1800">
                <a:latin typeface="+mj-lt"/>
              </a:defRPr>
            </a:lvl4pPr>
            <a:lvl5pPr marL="1543050" indent="-171450">
              <a:lnSpc>
                <a:spcPct val="100000"/>
              </a:lnSpc>
              <a:buClr>
                <a:srgbClr val="AE0A09"/>
              </a:buClr>
              <a:buFont typeface="Arial" panose="020B0604020202020204" pitchFamily="34" charset="0"/>
              <a:buChar char="•"/>
              <a:defRPr sz="1500">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Slide Number Placeholder 5"/>
          <p:cNvSpPr>
            <a:spLocks noGrp="1"/>
          </p:cNvSpPr>
          <p:nvPr>
            <p:ph type="sldNum" sz="quarter" idx="12"/>
          </p:nvPr>
        </p:nvSpPr>
        <p:spPr>
          <a:xfrm>
            <a:off x="6457950" y="4767263"/>
            <a:ext cx="2502563" cy="273844"/>
          </a:xfrm>
          <a:prstGeom prst="rect">
            <a:avLst/>
          </a:prstGeom>
        </p:spPr>
        <p:txBody>
          <a:bodyPr/>
          <a:lstStyle>
            <a:lvl1pPr algn="r">
              <a:defRPr sz="825"/>
            </a:lvl1pPr>
          </a:lstStyle>
          <a:p>
            <a:fld id="{2D9BE056-DCBA-4DD9-9A9D-624173C8D351}" type="slidenum">
              <a:rPr lang="en-US" smtClean="0"/>
              <a:t>‹#›</a:t>
            </a:fld>
            <a:endParaRPr lang="en-US"/>
          </a:p>
        </p:txBody>
      </p:sp>
      <p:sp>
        <p:nvSpPr>
          <p:cNvPr id="16" name="Rectangle 15"/>
          <p:cNvSpPr/>
          <p:nvPr/>
        </p:nvSpPr>
        <p:spPr>
          <a:xfrm>
            <a:off x="0" y="0"/>
            <a:ext cx="1500705"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7" name="Straight Connector 16"/>
          <p:cNvCxnSpPr/>
          <p:nvPr/>
        </p:nvCxnSpPr>
        <p:spPr>
          <a:xfrm>
            <a:off x="1499898" y="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4529" y="4480560"/>
            <a:ext cx="1382652" cy="366119"/>
          </a:xfrm>
          <a:prstGeom prst="rect">
            <a:avLst/>
          </a:prstGeom>
        </p:spPr>
      </p:pic>
    </p:spTree>
    <p:extLst>
      <p:ext uri="{BB962C8B-B14F-4D97-AF65-F5344CB8AC3E}">
        <p14:creationId xmlns:p14="http://schemas.microsoft.com/office/powerpoint/2010/main" val="66510742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12" name="Title 1"/>
          <p:cNvSpPr>
            <a:spLocks noGrp="1"/>
          </p:cNvSpPr>
          <p:nvPr>
            <p:ph type="ctrTitle"/>
          </p:nvPr>
        </p:nvSpPr>
        <p:spPr>
          <a:xfrm>
            <a:off x="1655380" y="171450"/>
            <a:ext cx="7305134" cy="457200"/>
          </a:xfrm>
          <a:prstGeom prst="rect">
            <a:avLst/>
          </a:prstGeom>
        </p:spPr>
        <p:txBody>
          <a:bodyPr anchor="b">
            <a:noAutofit/>
          </a:bodyPr>
          <a:lstStyle>
            <a:lvl1pPr algn="l">
              <a:defRPr sz="3300">
                <a:solidFill>
                  <a:schemeClr val="accent1"/>
                </a:solidFill>
                <a:latin typeface="+mn-lt"/>
              </a:defRPr>
            </a:lvl1pPr>
          </a:lstStyle>
          <a:p>
            <a:r>
              <a:rPr lang="en-US" smtClean="0"/>
              <a:t>Click to edit Master title style</a:t>
            </a:r>
            <a:endParaRPr lang="en-US" dirty="0"/>
          </a:p>
        </p:txBody>
      </p:sp>
      <p:cxnSp>
        <p:nvCxnSpPr>
          <p:cNvPr id="13" name="Straight Connector 12"/>
          <p:cNvCxnSpPr/>
          <p:nvPr/>
        </p:nvCxnSpPr>
        <p:spPr>
          <a:xfrm>
            <a:off x="1651584" y="569127"/>
            <a:ext cx="7308929" cy="5952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50" name="Picture Placeholder 2"/>
          <p:cNvSpPr>
            <a:spLocks noGrp="1"/>
          </p:cNvSpPr>
          <p:nvPr>
            <p:ph type="pic" sz="quarter" idx="10"/>
          </p:nvPr>
        </p:nvSpPr>
        <p:spPr>
          <a:xfrm>
            <a:off x="1660634" y="892657"/>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52" name="Text Placeholder 2"/>
          <p:cNvSpPr>
            <a:spLocks noGrp="1"/>
          </p:cNvSpPr>
          <p:nvPr>
            <p:ph type="body" sz="quarter" idx="19" hasCustomPrompt="1"/>
          </p:nvPr>
        </p:nvSpPr>
        <p:spPr>
          <a:xfrm>
            <a:off x="2592893" y="892701"/>
            <a:ext cx="2169584"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54" name="Picture Placeholder 2"/>
          <p:cNvSpPr>
            <a:spLocks noGrp="1"/>
          </p:cNvSpPr>
          <p:nvPr>
            <p:ph type="pic" sz="quarter" idx="22"/>
          </p:nvPr>
        </p:nvSpPr>
        <p:spPr>
          <a:xfrm>
            <a:off x="1660634" y="2074847"/>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56" name="Text Placeholder 2"/>
          <p:cNvSpPr>
            <a:spLocks noGrp="1"/>
          </p:cNvSpPr>
          <p:nvPr>
            <p:ph type="body" sz="quarter" idx="25" hasCustomPrompt="1"/>
          </p:nvPr>
        </p:nvSpPr>
        <p:spPr>
          <a:xfrm>
            <a:off x="2592893" y="2074891"/>
            <a:ext cx="2169584"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58" name="Picture Placeholder 2"/>
          <p:cNvSpPr>
            <a:spLocks noGrp="1"/>
          </p:cNvSpPr>
          <p:nvPr>
            <p:ph type="pic" sz="quarter" idx="28"/>
          </p:nvPr>
        </p:nvSpPr>
        <p:spPr>
          <a:xfrm>
            <a:off x="1660634" y="3255218"/>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60" name="Text Placeholder 2"/>
          <p:cNvSpPr>
            <a:spLocks noGrp="1"/>
          </p:cNvSpPr>
          <p:nvPr>
            <p:ph type="body" sz="quarter" idx="31" hasCustomPrompt="1"/>
          </p:nvPr>
        </p:nvSpPr>
        <p:spPr>
          <a:xfrm>
            <a:off x="2592893" y="3255262"/>
            <a:ext cx="2169584"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62" name="Picture Placeholder 2"/>
          <p:cNvSpPr>
            <a:spLocks noGrp="1"/>
          </p:cNvSpPr>
          <p:nvPr>
            <p:ph type="pic" sz="quarter" idx="32"/>
          </p:nvPr>
        </p:nvSpPr>
        <p:spPr>
          <a:xfrm>
            <a:off x="5276924" y="889423"/>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63" name="Text Placeholder 2"/>
          <p:cNvSpPr>
            <a:spLocks noGrp="1"/>
          </p:cNvSpPr>
          <p:nvPr>
            <p:ph type="body" sz="quarter" idx="33" hasCustomPrompt="1"/>
          </p:nvPr>
        </p:nvSpPr>
        <p:spPr>
          <a:xfrm>
            <a:off x="6209183" y="889467"/>
            <a:ext cx="2169584"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64" name="Picture Placeholder 2"/>
          <p:cNvSpPr>
            <a:spLocks noGrp="1"/>
          </p:cNvSpPr>
          <p:nvPr>
            <p:ph type="pic" sz="quarter" idx="34"/>
          </p:nvPr>
        </p:nvSpPr>
        <p:spPr>
          <a:xfrm>
            <a:off x="5276924" y="2076343"/>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65" name="Text Placeholder 2"/>
          <p:cNvSpPr>
            <a:spLocks noGrp="1"/>
          </p:cNvSpPr>
          <p:nvPr>
            <p:ph type="body" sz="quarter" idx="35" hasCustomPrompt="1"/>
          </p:nvPr>
        </p:nvSpPr>
        <p:spPr>
          <a:xfrm>
            <a:off x="6209183" y="2076387"/>
            <a:ext cx="2169584"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66" name="Picture Placeholder 2"/>
          <p:cNvSpPr>
            <a:spLocks noGrp="1"/>
          </p:cNvSpPr>
          <p:nvPr>
            <p:ph type="pic" sz="quarter" idx="36"/>
          </p:nvPr>
        </p:nvSpPr>
        <p:spPr>
          <a:xfrm>
            <a:off x="5276924" y="3266173"/>
            <a:ext cx="857250" cy="1056132"/>
          </a:xfrm>
          <a:prstGeom prst="rect">
            <a:avLst/>
          </a:prstGeom>
        </p:spPr>
        <p:txBody>
          <a:bodyPr>
            <a:normAutofit/>
          </a:bodyPr>
          <a:lstStyle>
            <a:lvl1pPr>
              <a:defRPr sz="1050"/>
            </a:lvl1pPr>
          </a:lstStyle>
          <a:p>
            <a:r>
              <a:rPr lang="en-US" smtClean="0"/>
              <a:t>Click icon to add picture</a:t>
            </a:r>
            <a:endParaRPr lang="en-US" dirty="0"/>
          </a:p>
        </p:txBody>
      </p:sp>
      <p:sp>
        <p:nvSpPr>
          <p:cNvPr id="67" name="Text Placeholder 2"/>
          <p:cNvSpPr>
            <a:spLocks noGrp="1"/>
          </p:cNvSpPr>
          <p:nvPr>
            <p:ph type="body" sz="quarter" idx="37" hasCustomPrompt="1"/>
          </p:nvPr>
        </p:nvSpPr>
        <p:spPr>
          <a:xfrm>
            <a:off x="6209183" y="3266217"/>
            <a:ext cx="2169584" cy="1056085"/>
          </a:xfrm>
        </p:spPr>
        <p:txBody>
          <a:bodyPr>
            <a:noAutofit/>
          </a:bodyPr>
          <a:lstStyle>
            <a:lvl1pPr marL="0" indent="0" algn="l">
              <a:lnSpc>
                <a:spcPct val="100000"/>
              </a:lnSpc>
              <a:spcBef>
                <a:spcPts val="0"/>
              </a:spcBef>
              <a:buFontTx/>
              <a:buNone/>
              <a:defRPr sz="900" baseline="0">
                <a:solidFill>
                  <a:schemeClr val="tx1"/>
                </a:solidFill>
              </a:defRPr>
            </a:lvl1pPr>
            <a:lvl2pPr algn="l">
              <a:defRPr sz="900">
                <a:solidFill>
                  <a:schemeClr val="tx1"/>
                </a:solidFill>
              </a:defRPr>
            </a:lvl2pPr>
            <a:lvl3pPr algn="l">
              <a:defRPr sz="900">
                <a:solidFill>
                  <a:schemeClr val="tx1"/>
                </a:solidFill>
              </a:defRPr>
            </a:lvl3pPr>
            <a:lvl4pPr algn="l">
              <a:defRPr sz="900">
                <a:solidFill>
                  <a:schemeClr val="tx1"/>
                </a:solidFill>
              </a:defRPr>
            </a:lvl4pPr>
            <a:lvl5pPr algn="l">
              <a:defRPr sz="900">
                <a:solidFill>
                  <a:schemeClr val="tx1"/>
                </a:solidFill>
              </a:defRPr>
            </a:lvl5pPr>
          </a:lstStyle>
          <a:p>
            <a:pPr lvl="0"/>
            <a:r>
              <a:rPr lang="en-US" dirty="0" smtClean="0"/>
              <a:t>Name</a:t>
            </a:r>
          </a:p>
          <a:p>
            <a:pPr lvl="0"/>
            <a:r>
              <a:rPr lang="en-US" dirty="0" smtClean="0"/>
              <a:t>Phone Number</a:t>
            </a:r>
          </a:p>
          <a:p>
            <a:pPr lvl="0"/>
            <a:r>
              <a:rPr lang="en-US" dirty="0" smtClean="0"/>
              <a:t>Email Address</a:t>
            </a:r>
            <a:endParaRPr lang="en-US" dirty="0"/>
          </a:p>
        </p:txBody>
      </p:sp>
      <p:sp>
        <p:nvSpPr>
          <p:cNvPr id="69" name="Slide Number Placeholder 5"/>
          <p:cNvSpPr>
            <a:spLocks noGrp="1"/>
          </p:cNvSpPr>
          <p:nvPr>
            <p:ph type="sldNum" sz="quarter" idx="12"/>
          </p:nvPr>
        </p:nvSpPr>
        <p:spPr>
          <a:xfrm>
            <a:off x="6457950" y="4767263"/>
            <a:ext cx="2502563" cy="273844"/>
          </a:xfrm>
          <a:prstGeom prst="rect">
            <a:avLst/>
          </a:prstGeom>
        </p:spPr>
        <p:txBody>
          <a:bodyPr/>
          <a:lstStyle>
            <a:lvl1pPr algn="r">
              <a:defRPr sz="825"/>
            </a:lvl1pPr>
          </a:lstStyle>
          <a:p>
            <a:fld id="{2D9BE056-DCBA-4DD9-9A9D-624173C8D351}" type="slidenum">
              <a:rPr lang="en-US" smtClean="0"/>
              <a:t>‹#›</a:t>
            </a:fld>
            <a:endParaRPr lang="en-US"/>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9926" y="4480560"/>
            <a:ext cx="1382652" cy="366119"/>
          </a:xfrm>
          <a:prstGeom prst="rect">
            <a:avLst/>
          </a:prstGeom>
        </p:spPr>
      </p:pic>
      <p:sp>
        <p:nvSpPr>
          <p:cNvPr id="24" name="Rectangle 23"/>
          <p:cNvSpPr/>
          <p:nvPr/>
        </p:nvSpPr>
        <p:spPr>
          <a:xfrm>
            <a:off x="1" y="0"/>
            <a:ext cx="1496102"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25" name="Straight Connector 24"/>
          <p:cNvCxnSpPr/>
          <p:nvPr/>
        </p:nvCxnSpPr>
        <p:spPr>
          <a:xfrm>
            <a:off x="1499898" y="0"/>
            <a:ext cx="0" cy="51435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47820" y="2941187"/>
            <a:ext cx="1200150" cy="2273699"/>
          </a:xfrm>
          <a:prstGeom prst="rect">
            <a:avLst/>
          </a:prstGeom>
        </p:spPr>
        <p:txBody>
          <a:bodyPr wrap="square">
            <a:spAutoFit/>
          </a:bodyPr>
          <a:lstStyle/>
          <a:p>
            <a:r>
              <a:rPr lang="en-US" sz="675" b="1" dirty="0" smtClean="0">
                <a:solidFill>
                  <a:schemeClr val="bg1"/>
                </a:solidFill>
                <a:effectLst/>
                <a:latin typeface="+mn-lt"/>
                <a:ea typeface="Calibri" panose="020F0502020204030204" pitchFamily="34" charset="0"/>
                <a:cs typeface="Times New Roman" panose="02020603050405020304" pitchFamily="18" charset="0"/>
              </a:rPr>
              <a:t>© 2019</a:t>
            </a:r>
            <a:r>
              <a:rPr lang="en-US" sz="675" b="1" baseline="0" dirty="0" smtClean="0">
                <a:solidFill>
                  <a:schemeClr val="bg1"/>
                </a:solidFill>
                <a:effectLst/>
                <a:latin typeface="+mn-lt"/>
                <a:ea typeface="Calibri" panose="020F0502020204030204" pitchFamily="34" charset="0"/>
                <a:cs typeface="Times New Roman" panose="02020603050405020304" pitchFamily="18" charset="0"/>
              </a:rPr>
              <a:t> </a:t>
            </a:r>
            <a:r>
              <a:rPr lang="en-US" sz="675" b="1" dirty="0" smtClean="0">
                <a:solidFill>
                  <a:schemeClr val="bg1"/>
                </a:solidFill>
                <a:effectLst/>
                <a:latin typeface="+mn-lt"/>
                <a:ea typeface="Calibri" panose="020F0502020204030204" pitchFamily="34" charset="0"/>
                <a:cs typeface="Times New Roman" panose="02020603050405020304" pitchFamily="18" charset="0"/>
              </a:rPr>
              <a:t>Quarles &amp; Brady LLP - </a:t>
            </a:r>
            <a:r>
              <a:rPr lang="en-US" sz="675" dirty="0" smtClean="0">
                <a:solidFill>
                  <a:schemeClr val="bg1"/>
                </a:solidFill>
                <a:effectLst/>
                <a:latin typeface="+mn-lt"/>
                <a:ea typeface="Calibri" panose="020F0502020204030204" pitchFamily="34" charset="0"/>
                <a:cs typeface="Times New Roman" panose="02020603050405020304" pitchFamily="18" charset="0"/>
              </a:rPr>
              <a:t>This document provides information of a general nature. None of the information contained herein is intended as legal advice or opinion relative to specific matters, facts, situations or issues. Additional facts and information or future developments may affect the subjects addressed in this document. You should consult with a lawyer about your particular circumstances before acting on any of this information because it may not be applicable to you or your situation.</a:t>
            </a:r>
            <a:endParaRPr lang="en-US" sz="675" dirty="0">
              <a:solidFill>
                <a:schemeClr val="bg1"/>
              </a:solidFill>
              <a:latin typeface="+mn-lt"/>
            </a:endParaRPr>
          </a:p>
        </p:txBody>
      </p:sp>
    </p:spTree>
    <p:extLst>
      <p:ext uri="{BB962C8B-B14F-4D97-AF65-F5344CB8AC3E}">
        <p14:creationId xmlns:p14="http://schemas.microsoft.com/office/powerpoint/2010/main" val="313170842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736">
          <p15:clr>
            <a:srgbClr val="FBAE40"/>
          </p15:clr>
        </p15:guide>
        <p15:guide id="2" pos="13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574800"/>
            <a:ext cx="6619244" cy="2008236"/>
          </a:xfrm>
        </p:spPr>
        <p:txBody>
          <a:bodyPr anchor="b"/>
          <a:lstStyle>
            <a:lvl1pPr>
              <a:defRPr sz="4050"/>
            </a:lvl1pPr>
          </a:lstStyle>
          <a:p>
            <a:r>
              <a:rPr lang="en-US"/>
              <a:t>Click to edit Master title style</a:t>
            </a:r>
            <a:endParaRPr lang="en-US" dirty="0"/>
          </a:p>
        </p:txBody>
      </p:sp>
      <p:sp>
        <p:nvSpPr>
          <p:cNvPr id="3" name="Subtitle 2"/>
          <p:cNvSpPr>
            <a:spLocks noGrp="1"/>
          </p:cNvSpPr>
          <p:nvPr>
            <p:ph type="subTitle" idx="1"/>
          </p:nvPr>
        </p:nvSpPr>
        <p:spPr bwMode="gray">
          <a:xfrm>
            <a:off x="866216" y="3583035"/>
            <a:ext cx="6619244" cy="646065"/>
          </a:xfrm>
        </p:spPr>
        <p:txBody>
          <a:bodyPr anchor="t"/>
          <a:lstStyle>
            <a:lvl1pPr marL="0" indent="0" algn="l">
              <a:buNone/>
              <a:defRPr cap="all">
                <a:solidFill>
                  <a:schemeClr val="accent1">
                    <a:lumMod val="60000"/>
                    <a:lumOff val="4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619239" y="1344169"/>
            <a:ext cx="742949" cy="228599"/>
          </a:xfrm>
        </p:spPr>
        <p:txBody>
          <a:bodyPr anchor="t"/>
          <a:lstStyle>
            <a:lvl1pPr algn="l">
              <a:defRPr b="0" i="0">
                <a:solidFill>
                  <a:schemeClr val="bg1">
                    <a:alpha val="60000"/>
                  </a:schemeClr>
                </a:solidFill>
              </a:defRPr>
            </a:lvl1pPr>
          </a:lstStyle>
          <a:p>
            <a:fld id="{5CCAEF87-998F-41B1-962A-01145D1562E5}" type="datetimeFigureOut">
              <a:rPr lang="en-US" smtClean="0"/>
              <a:t>4/19/2021</a:t>
            </a:fld>
            <a:endParaRPr lang="en-US"/>
          </a:p>
        </p:txBody>
      </p:sp>
      <p:sp>
        <p:nvSpPr>
          <p:cNvPr id="5" name="Footer Placeholder 4"/>
          <p:cNvSpPr>
            <a:spLocks noGrp="1"/>
          </p:cNvSpPr>
          <p:nvPr>
            <p:ph type="ftr" sz="quarter" idx="11"/>
          </p:nvPr>
        </p:nvSpPr>
        <p:spPr bwMode="gray">
          <a:xfrm rot="5400000">
            <a:off x="6713982" y="2420874"/>
            <a:ext cx="2894846" cy="228601"/>
          </a:xfrm>
        </p:spPr>
        <p:txBody>
          <a:bodyPr/>
          <a:lstStyle>
            <a:lvl1pPr>
              <a:defRPr b="0" i="0">
                <a:solidFill>
                  <a:schemeClr val="bg1">
                    <a:alpha val="60000"/>
                  </a:schemeClr>
                </a:solidFill>
              </a:defRPr>
            </a:lvl1pPr>
          </a:lstStyle>
          <a:p>
            <a:endParaRPr lang="en-US"/>
          </a:p>
        </p:txBody>
      </p:sp>
      <p:sp>
        <p:nvSpPr>
          <p:cNvPr id="12" name="Slide Number Placeholder 5"/>
          <p:cNvSpPr>
            <a:spLocks noGrp="1"/>
          </p:cNvSpPr>
          <p:nvPr>
            <p:ph type="sldNum" sz="quarter" idx="12"/>
          </p:nvPr>
        </p:nvSpPr>
        <p:spPr>
          <a:xfrm>
            <a:off x="7764406" y="221797"/>
            <a:ext cx="628649" cy="575765"/>
          </a:xfrm>
        </p:spPr>
        <p:txBody>
          <a:bodyPr/>
          <a:lstStyle/>
          <a:p>
            <a:fld id="{1CC4E20F-96F1-4269-AF5C-A2B6393653D4}" type="slidenum">
              <a:rPr lang="en-US" smtClean="0"/>
              <a:t>‹#›</a:t>
            </a:fld>
            <a:endParaRPr lang="en-US"/>
          </a:p>
        </p:txBody>
      </p:sp>
    </p:spTree>
    <p:extLst>
      <p:ext uri="{BB962C8B-B14F-4D97-AF65-F5344CB8AC3E}">
        <p14:creationId xmlns:p14="http://schemas.microsoft.com/office/powerpoint/2010/main" val="1126877254"/>
      </p:ext>
    </p:extLst>
  </p:cSld>
  <p:clrMapOvr>
    <a:masterClrMapping/>
  </p:clrMapOvr>
</p:sldLayout>
</file>

<file path=ppt/slideMasters/_rels/slideMaster1.xml.rels><?xml version="1.0" encoding="UTF-8" ?><Relationships xmlns="http://schemas.openxmlformats.org/package/2006/relationships"><Relationship Target="../slideLayouts/slideLayout8.xml" Type="http://schemas.openxmlformats.org/officeDocument/2006/relationships/slideLayout" Id="rId8"></Relationship><Relationship Target="../slideLayouts/slideLayout3.xml" Type="http://schemas.openxmlformats.org/officeDocument/2006/relationships/slideLayout" Id="rId3"></Relationship><Relationship Target="../slideLayouts/slideLayout7.xml" Type="http://schemas.openxmlformats.org/officeDocument/2006/relationships/slideLayout" Id="rId7"></Relationship><Relationship Target="../theme/theme1.xml" Type="http://schemas.openxmlformats.org/officeDocument/2006/relationships/theme" Id="rId12"></Relationship><Relationship Target="../slideLayouts/slideLayout2.xml" Type="http://schemas.openxmlformats.org/officeDocument/2006/relationships/slideLayout" Id="rId2"></Relationship><Relationship Target="../slideLayouts/slideLayout1.xml" Type="http://schemas.openxmlformats.org/officeDocument/2006/relationships/slideLayout" Id="rId1"></Relationship><Relationship Target="../slideLayouts/slideLayout6.xml" Type="http://schemas.openxmlformats.org/officeDocument/2006/relationships/slideLayout" Id="rId6"></Relationship><Relationship Target="../slideLayouts/slideLayout11.xml" Type="http://schemas.openxmlformats.org/officeDocument/2006/relationships/slideLayout" Id="rId11"></Relationship><Relationship Target="../slideLayouts/slideLayout5.xml" Type="http://schemas.openxmlformats.org/officeDocument/2006/relationships/slideLayout" Id="rId5"></Relationship><Relationship Target="../slideLayouts/slideLayout10.xml" Type="http://schemas.openxmlformats.org/officeDocument/2006/relationships/slideLayout" Id="rId10"></Relationship><Relationship Target="../slideLayouts/slideLayout4.xml" Type="http://schemas.openxmlformats.org/officeDocument/2006/relationships/slideLayout" Id="rId4"></Relationship><Relationship Target="../slideLayouts/slideLayout9.xml" Type="http://schemas.openxmlformats.org/officeDocument/2006/relationships/slideLayout" Id="rId9"></Relationship></Relationships>
</file>

<file path=ppt/slideMasters/_rels/slideMaster2.xml.rels><?xml version="1.0" encoding="UTF-8" ?><Relationships xmlns="http://schemas.openxmlformats.org/package/2006/relationships"><Relationship Target="../slideLayouts/slideLayout19.xml" Type="http://schemas.openxmlformats.org/officeDocument/2006/relationships/slideLayout" Id="rId8"></Relationship><Relationship Target="../theme/theme2.xml" Type="http://schemas.openxmlformats.org/officeDocument/2006/relationships/theme" Id="rId13"></Relationship><Relationship Target="../slideLayouts/slideLayout14.xml" Type="http://schemas.openxmlformats.org/officeDocument/2006/relationships/slideLayout" Id="rId3"></Relationship><Relationship Target="../slideLayouts/slideLayout18.xml" Type="http://schemas.openxmlformats.org/officeDocument/2006/relationships/slideLayout" Id="rId7"></Relationship><Relationship Target="../slideLayouts/slideLayout23.xml" Type="http://schemas.openxmlformats.org/officeDocument/2006/relationships/slideLayout" Id="rId12"></Relationship><Relationship Target="../slideLayouts/slideLayout13.xml" Type="http://schemas.openxmlformats.org/officeDocument/2006/relationships/slideLayout" Id="rId2"></Relationship><Relationship Target="../slideLayouts/slideLayout12.xml" Type="http://schemas.openxmlformats.org/officeDocument/2006/relationships/slideLayout" Id="rId1"></Relationship><Relationship Target="../slideLayouts/slideLayout17.xml" Type="http://schemas.openxmlformats.org/officeDocument/2006/relationships/slideLayout" Id="rId6"></Relationship><Relationship Target="../slideLayouts/slideLayout22.xml" Type="http://schemas.openxmlformats.org/officeDocument/2006/relationships/slideLayout" Id="rId11"></Relationship><Relationship Target="../slideLayouts/slideLayout16.xml" Type="http://schemas.openxmlformats.org/officeDocument/2006/relationships/slideLayout" Id="rId5"></Relationship><Relationship Target="../slideLayouts/slideLayout21.xml" Type="http://schemas.openxmlformats.org/officeDocument/2006/relationships/slideLayout" Id="rId10"></Relationship><Relationship Target="../slideLayouts/slideLayout15.xml" Type="http://schemas.openxmlformats.org/officeDocument/2006/relationships/slideLayout" Id="rId4"></Relationship><Relationship Target="../slideLayouts/slideLayout20.xml" Type="http://schemas.openxmlformats.org/officeDocument/2006/relationships/slideLayout" Id="rId9"></Relationshi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4B13F27-9936-4CFC-B1AD-3C2A99C642C2}" type="datetimeFigureOut">
              <a:rPr lang="en-US" smtClean="0"/>
              <a:t>4/19/2021</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D9BE056-DCBA-4DD9-9A9D-624173C8D351}" type="slidenum">
              <a:rPr lang="en-US" smtClean="0"/>
              <a:t>‹#›</a:t>
            </a:fld>
            <a:endParaRPr lang="en-US"/>
          </a:p>
        </p:txBody>
      </p:sp>
    </p:spTree>
    <p:extLst>
      <p:ext uri="{BB962C8B-B14F-4D97-AF65-F5344CB8AC3E}">
        <p14:creationId xmlns:p14="http://schemas.microsoft.com/office/powerpoint/2010/main" val="168106894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itle Placeholder 1"/>
          <p:cNvSpPr>
            <a:spLocks noGrp="1"/>
          </p:cNvSpPr>
          <p:nvPr>
            <p:ph type="title"/>
          </p:nvPr>
        </p:nvSpPr>
        <p:spPr>
          <a:xfrm>
            <a:off x="471487" y="273844"/>
            <a:ext cx="8493919" cy="99417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6" name="Text Placeholder 2"/>
          <p:cNvSpPr>
            <a:spLocks noGrp="1"/>
          </p:cNvSpPr>
          <p:nvPr>
            <p:ph type="body" idx="1"/>
          </p:nvPr>
        </p:nvSpPr>
        <p:spPr>
          <a:xfrm>
            <a:off x="471488" y="1369219"/>
            <a:ext cx="8493918" cy="3263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9174738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Relationship Target="../media/image5.png" Type="http://schemas.openxmlformats.org/officeDocument/2006/relationships/image" Id="rId3"></Relationship><Relationship Target="../media/image4.jpeg" Type="http://schemas.openxmlformats.org/officeDocument/2006/relationships/image" Id="rId2"></Relationship><Relationship Target="../slideLayouts/slideLayout2.xml" Type="http://schemas.openxmlformats.org/officeDocument/2006/relationships/slideLayout" Id="rId1"></Relationship></Relationships>
</file>

<file path=ppt/slides/_rels/slide2.xml.rels><?xml version="1.0" encoding="UTF-8" ?><Relationships xmlns="http://schemas.openxmlformats.org/package/2006/relationships"><Relationship Target="../media/image6.jpg" Type="http://schemas.openxmlformats.org/officeDocument/2006/relationships/image" Id="rId2"></Relationship><Relationship Target="../slideLayouts/slideLayout20.xml" Type="http://schemas.openxmlformats.org/officeDocument/2006/relationships/slideLayout" Id="rId1"></Relationship></Relationships>
</file>

<file path=ppt/slides/_rels/slide3.xml.rels><?xml version="1.0" encoding="UTF-8" ?><Relationships xmlns="http://schemas.openxmlformats.org/package/2006/relationships"><Relationship Target="../slideLayouts/slideLayout20.xml" Type="http://schemas.openxmlformats.org/officeDocument/2006/relationships/slideLayout" Id="rId1"></Relationship></Relationships>
</file>

<file path=ppt/slides/_rels/slide4.xml.rels><?xml version="1.0" encoding="UTF-8" ?><Relationships xmlns="http://schemas.openxmlformats.org/package/2006/relationships"><Relationship Target="../slideLayouts/slideLayout20.xml" Type="http://schemas.openxmlformats.org/officeDocument/2006/relationships/slideLayout" Id="rId1"></Relationship></Relationships>
</file>

<file path=ppt/slides/_rels/slide5.xml.rels><?xml version="1.0" encoding="UTF-8" ?><Relationships xmlns="http://schemas.openxmlformats.org/package/2006/relationships"><Relationship Target="../slideLayouts/slideLayout20.xml" Type="http://schemas.openxmlformats.org/officeDocument/2006/relationships/slideLayout" Id="rId1"></Relationship></Relationships>
</file>

<file path=ppt/slides/_rels/slide6.xml.rels><?xml version="1.0" encoding="UTF-8" ?><Relationships xmlns="http://schemas.openxmlformats.org/package/2006/relationships"><Relationship Target="../media/image7.png" Type="http://schemas.openxmlformats.org/officeDocument/2006/relationships/image" Id="rId3"></Relationship><Relationship Target="../slideLayouts/slideLayout20.xml" Type="http://schemas.openxmlformats.org/officeDocument/2006/relationships/slideLayout" Id="rId1"></Relationship></Relationships>
</file>

<file path=ppt/slides/_rels/slide7.xml.rels><?xml version="1.0" encoding="UTF-8" ?><Relationships xmlns="http://schemas.openxmlformats.org/package/2006/relationships"><Relationship Target="../media/image8.png" Type="http://schemas.openxmlformats.org/officeDocument/2006/relationships/image" Id="rId2"></Relationship><Relationship Target="../slideLayouts/slideLayout20.xml" Type="http://schemas.openxmlformats.org/officeDocument/2006/relationships/slideLayout" Id="rId1"></Relationship></Relationships>
</file>

<file path=ppt/slides/_rels/slide8.xml.rels><?xml version="1.0" encoding="UTF-8" ?><Relationships xmlns="http://schemas.openxmlformats.org/package/2006/relationships"><Relationship Target="../slideLayouts/slideLayout20.xml" Type="http://schemas.openxmlformats.org/officeDocument/2006/relationships/slideLayout" Id="rId1"></Relationship></Relationships>
</file>

<file path=ppt/slides/_rels/slide9.xml.rels><?xml version="1.0" encoding="UTF-8" ?><Relationships xmlns="http://schemas.openxmlformats.org/package/2006/relationships"><Relationship Target="../media/image9.jpeg" Type="http://schemas.openxmlformats.org/officeDocument/2006/relationships/image" Id="rId2"></Relationship><Relationship Target="../slideLayouts/slideLayout20.xml" Type="http://schemas.openxmlformats.org/officeDocument/2006/relationships/slideLayout" Id="rId1"></Relationship></Relationships>
</file>

<file path=ppt/slides/_rels/slide10.xml.rels><?xml version="1.0" encoding="UTF-8" ?><Relationships xmlns="http://schemas.openxmlformats.org/package/2006/relationships"><Relationship Target="../media/image10.jpeg" Type="http://schemas.openxmlformats.org/officeDocument/2006/relationships/image" Id="rId2"></Relationship><Relationship Target="../slideLayouts/slideLayout20.xml" Type="http://schemas.openxmlformats.org/officeDocument/2006/relationships/slideLayout" Id="rId1"></Relationship></Relationships>
</file>

<file path=ppt/slides/_rels/slide11.xml.rels><?xml version="1.0" encoding="UTF-8" ?><Relationships xmlns="http://schemas.openxmlformats.org/package/2006/relationships"><Relationship TargetMode="External" Target="https://en.wikipedia.org/wiki/Cobell_v._Salazar" Type="http://schemas.openxmlformats.org/officeDocument/2006/relationships/hyperlink" Id="rId2"></Relationship><Relationship Target="../slideLayouts/slideLayout20.xml" Type="http://schemas.openxmlformats.org/officeDocument/2006/relationships/slideLayout" Id="rId1"></Relationship></Relationships>
</file>

<file path=ppt/slides/_rels/slide12.xml.rels><?xml version="1.0" encoding="UTF-8" ?><Relationships xmlns="http://schemas.openxmlformats.org/package/2006/relationships"><Relationship Target="../slideLayouts/slideLayout20.xml" Type="http://schemas.openxmlformats.org/officeDocument/2006/relationships/slideLayout" Id="rId1"></Relationship></Relationships>
</file>

<file path=ppt/slides/_rels/slide13.xml.rels><?xml version="1.0" encoding="UTF-8" ?><Relationships xmlns="http://schemas.openxmlformats.org/package/2006/relationships"><Relationship Target="../slideLayouts/slideLayout20.xml" Type="http://schemas.openxmlformats.org/officeDocument/2006/relationships/slideLayout" Id="rId1"></Relationship></Relationships>
</file>

<file path=ppt/slides/_rels/slide14.xml.rels><?xml version="1.0" encoding="UTF-8" ?><Relationships xmlns="http://schemas.openxmlformats.org/package/2006/relationships"><Relationship Target="../media/image11.jpg" Type="http://schemas.openxmlformats.org/officeDocument/2006/relationships/image" Id="rId8"></Relationship><Relationship Target="../diagrams/data1.xml" Type="http://schemas.openxmlformats.org/officeDocument/2006/relationships/diagramData" Id="rId3"></Relationship><Relationship Target="../diagrams/drawing1.xml" Type="http://schemas.microsoft.com/office/2007/relationships/diagramDrawing" Id="rId7"></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diagrams/colors1.xml" Type="http://schemas.openxmlformats.org/officeDocument/2006/relationships/diagramColors" Id="rId6"></Relationship><Relationship Target="../diagrams/quickStyle1.xml" Type="http://schemas.openxmlformats.org/officeDocument/2006/relationships/diagramQuickStyle" Id="rId5"></Relationship><Relationship Target="../diagrams/layout1.xml" Type="http://schemas.openxmlformats.org/officeDocument/2006/relationships/diagramLayout" Id="rId4"></Relationship><Relationship Target="../media/audio1.wav" Type="http://schemas.openxmlformats.org/officeDocument/2006/relationships/audio" Id="rId9"></Relationship></Relationships>
</file>

<file path=ppt/slides/_rels/slide15.xml.rels><?xml version="1.0" encoding="UTF-8" ?><Relationships xmlns="http://schemas.openxmlformats.org/package/2006/relationships"><Relationship Target="../diagrams/data2.xml" Type="http://schemas.openxmlformats.org/officeDocument/2006/relationships/diagramData" Id="rId3"></Relationship><Relationship Target="../diagrams/drawing2.xml" Type="http://schemas.microsoft.com/office/2007/relationships/diagramDrawing" Id="rId7"></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diagrams/colors2.xml" Type="http://schemas.openxmlformats.org/officeDocument/2006/relationships/diagramColors" Id="rId6"></Relationship><Relationship Target="../diagrams/quickStyle2.xml" Type="http://schemas.openxmlformats.org/officeDocument/2006/relationships/diagramQuickStyle" Id="rId5"></Relationship><Relationship Target="../diagrams/layout2.xml" Type="http://schemas.openxmlformats.org/officeDocument/2006/relationships/diagramLayout" Id="rId4"></Relationship></Relationships>
</file>

<file path=ppt/slides/_rels/slide16.xml.rels><?xml version="1.0" encoding="UTF-8" ?><Relationships xmlns="http://schemas.openxmlformats.org/package/2006/relationships"><Relationship Target="../media/image12.png" Type="http://schemas.openxmlformats.org/officeDocument/2006/relationships/image" Id="rId3"></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media/audio1.wav" Type="http://schemas.openxmlformats.org/officeDocument/2006/relationships/audio" Id="rId6"></Relationship><Relationship Target="../media/image8.svg" Type="http://schemas.openxmlformats.org/officeDocument/2006/relationships/image" Id="rId5"></Relationship><Relationship Target="../media/image13.png" Type="http://schemas.openxmlformats.org/officeDocument/2006/relationships/image" Id="rId4"></Relationship></Relationships>
</file>

<file path=ppt/slides/_rels/slide17.xml.rels><?xml version="1.0" encoding="UTF-8" ?><Relationships xmlns="http://schemas.openxmlformats.org/package/2006/relationships"><Relationship Target="../media/image14.png" Type="http://schemas.openxmlformats.org/officeDocument/2006/relationships/image" Id="rId3"></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media/audio1.wav" Type="http://schemas.openxmlformats.org/officeDocument/2006/relationships/audio" Id="rId4"></Relationship></Relationships>
</file>

<file path=ppt/slides/_rels/slide18.xml.rels><?xml version="1.0" encoding="UTF-8" ?><Relationships xmlns="http://schemas.openxmlformats.org/package/2006/relationships"><Relationship Target="../media/audio1.wav" Type="http://schemas.openxmlformats.org/officeDocument/2006/relationships/audio" Id="rId8"></Relationship><Relationship Target="../diagrams/data3.xml" Type="http://schemas.openxmlformats.org/officeDocument/2006/relationships/diagramData" Id="rId3"></Relationship><Relationship Target="../diagrams/drawing3.xml" Type="http://schemas.microsoft.com/office/2007/relationships/diagramDrawing" Id="rId7"></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diagrams/colors3.xml" Type="http://schemas.openxmlformats.org/officeDocument/2006/relationships/diagramColors" Id="rId6"></Relationship><Relationship Target="../diagrams/quickStyle3.xml" Type="http://schemas.openxmlformats.org/officeDocument/2006/relationships/diagramQuickStyle" Id="rId5"></Relationship><Relationship Target="../diagrams/layout3.xml" Type="http://schemas.openxmlformats.org/officeDocument/2006/relationships/diagramLayout" Id="rId4"></Relationship></Relationships>
</file>

<file path=ppt/slides/_rels/slide19.xml.rels><?xml version="1.0" encoding="UTF-8" ?><Relationships xmlns="http://schemas.openxmlformats.org/package/2006/relationships"><Relationship Target="../media/audio1.wav" Type="http://schemas.openxmlformats.org/officeDocument/2006/relationships/audio" Id="rId8"></Relationship><Relationship Target="../diagrams/data4.xml" Type="http://schemas.openxmlformats.org/officeDocument/2006/relationships/diagramData" Id="rId3"></Relationship><Relationship Target="../diagrams/drawing4.xml" Type="http://schemas.microsoft.com/office/2007/relationships/diagramDrawing" Id="rId7"></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diagrams/colors4.xml" Type="http://schemas.openxmlformats.org/officeDocument/2006/relationships/diagramColors" Id="rId6"></Relationship><Relationship Target="../diagrams/quickStyle4.xml" Type="http://schemas.openxmlformats.org/officeDocument/2006/relationships/diagramQuickStyle" Id="rId5"></Relationship><Relationship Target="../diagrams/layout4.xml" Type="http://schemas.openxmlformats.org/officeDocument/2006/relationships/diagramLayout" Id="rId4"></Relationship></Relationships>
</file>

<file path=ppt/slides/_rels/slide20.xml.rels><?xml version="1.0" encoding="UTF-8" ?><Relationships xmlns="http://schemas.openxmlformats.org/package/2006/relationships"><Relationship Target="../media/audio1.wav" Type="http://schemas.openxmlformats.org/officeDocument/2006/relationships/audio" Id="rId8"></Relationship><Relationship Target="../diagrams/data5.xml" Type="http://schemas.openxmlformats.org/officeDocument/2006/relationships/diagramData" Id="rId3"></Relationship><Relationship Target="../diagrams/drawing5.xml" Type="http://schemas.microsoft.com/office/2007/relationships/diagramDrawing" Id="rId7"></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diagrams/colors5.xml" Type="http://schemas.openxmlformats.org/officeDocument/2006/relationships/diagramColors" Id="rId6"></Relationship><Relationship Target="../diagrams/quickStyle5.xml" Type="http://schemas.openxmlformats.org/officeDocument/2006/relationships/diagramQuickStyle" Id="rId5"></Relationship><Relationship Target="../diagrams/layout5.xml" Type="http://schemas.openxmlformats.org/officeDocument/2006/relationships/diagramLayout" Id="rId4"></Relationship></Relationships>
</file>

<file path=ppt/slides/_rels/slide21.xml.rels><?xml version="1.0" encoding="UTF-8" ?><Relationships xmlns="http://schemas.openxmlformats.org/package/2006/relationships"><Relationship Target="../media/audio1.wav" Type="http://schemas.openxmlformats.org/officeDocument/2006/relationships/audio" Id="rId8"></Relationship><Relationship Target="../diagrams/data6.xml" Type="http://schemas.openxmlformats.org/officeDocument/2006/relationships/diagramData" Id="rId3"></Relationship><Relationship Target="../diagrams/drawing6.xml" Type="http://schemas.microsoft.com/office/2007/relationships/diagramDrawing" Id="rId7"></Relationship><Relationship Target="../media/audio1.wav" Type="http://schemas.openxmlformats.org/officeDocument/2006/relationships/audio" Id="rId2"></Relationship><Relationship Target="../slideLayouts/slideLayout2.xml" Type="http://schemas.openxmlformats.org/officeDocument/2006/relationships/slideLayout" Id="rId1"></Relationship><Relationship Target="../diagrams/colors6.xml" Type="http://schemas.openxmlformats.org/officeDocument/2006/relationships/diagramColors" Id="rId6"></Relationship><Relationship Target="../diagrams/quickStyle6.xml" Type="http://schemas.openxmlformats.org/officeDocument/2006/relationships/diagramQuickStyle" Id="rId5"></Relationship><Relationship Target="../diagrams/layout6.xml" Type="http://schemas.openxmlformats.org/officeDocument/2006/relationships/diagramLayout" Id="rId4"></Relationship></Relationships>
</file>

<file path=ppt/slides/_rels/slide22.xml.rels><?xml version="1.0" encoding="UTF-8" ?><Relationships xmlns="http://schemas.openxmlformats.org/package/2006/relationships"><Relationship Target="../slideLayouts/slideLayout2.xml" Type="http://schemas.openxmlformats.org/officeDocument/2006/relationships/slideLayout" Id="rId1"></Relationship></Relationships>
</file>

<file path=ppt/slides/_rels/slide23.xml.rels><?xml version="1.0" encoding="UTF-8" ?><Relationships xmlns="http://schemas.openxmlformats.org/package/2006/relationships"><Relationship Target="../media/image16.jpg" Type="http://schemas.openxmlformats.org/officeDocument/2006/relationships/image" Id="rId3"></Relationship><Relationship Target="../media/image15.jpg" Type="http://schemas.openxmlformats.org/officeDocument/2006/relationships/image" Id="rId2"></Relationship><Relationship Target="../slideLayouts/slideLayout2.xml" Type="http://schemas.openxmlformats.org/officeDocument/2006/relationships/slideLayout" Id="rId1"></Relationship><Relationship Target="../media/image18.jpeg" Type="http://schemas.openxmlformats.org/officeDocument/2006/relationships/image" Id="rId5"></Relationship><Relationship Target="../media/image17.jpeg" Type="http://schemas.openxmlformats.org/officeDocument/2006/relationships/image" Id="rId4"></Relationship></Relationships>
</file>

<file path=ppt/slides/_rels/slide24.xml.rels><?xml version="1.0" encoding="UTF-8" ?><Relationships xmlns="http://schemas.openxmlformats.org/package/2006/relationships"><Relationship Target="../media/image19.png" Type="http://schemas.openxmlformats.org/officeDocument/2006/relationships/image" Id="rId2"></Relationship><Relationship Target="../slideLayouts/slideLayout2.xml" Type="http://schemas.openxmlformats.org/officeDocument/2006/relationships/slideLayout" Id="rId1"></Relationship></Relationships>
</file>

<file path=ppt/slides/_rels/slide25.xml.rels><?xml version="1.0" encoding="UTF-8" ?><Relationships xmlns="http://schemas.openxmlformats.org/package/2006/relationships"><Relationship Target="../diagrams/layout7.xml" Type="http://schemas.openxmlformats.org/officeDocument/2006/relationships/diagramLayout" Id="rId3"></Relationship><Relationship Target="../media/image20.png" Type="http://schemas.openxmlformats.org/officeDocument/2006/relationships/image" Id="rId7"></Relationship><Relationship Target="../diagrams/data7.xml" Type="http://schemas.openxmlformats.org/officeDocument/2006/relationships/diagramData" Id="rId2"></Relationship><Relationship Target="../slideLayouts/slideLayout2.xml" Type="http://schemas.openxmlformats.org/officeDocument/2006/relationships/slideLayout" Id="rId1"></Relationship><Relationship Target="../diagrams/drawing7.xml" Type="http://schemas.microsoft.com/office/2007/relationships/diagramDrawing" Id="rId6"></Relationship><Relationship Target="../diagrams/colors7.xml" Type="http://schemas.openxmlformats.org/officeDocument/2006/relationships/diagramColors" Id="rId5"></Relationship><Relationship Target="../diagrams/quickStyle7.xml" Type="http://schemas.openxmlformats.org/officeDocument/2006/relationships/diagramQuickStyle" Id="rId4"></Relationship></Relationships>
</file>

<file path=ppt/slides/_rels/slide26.xml.rels><?xml version="1.0" encoding="UTF-8" ?><Relationships xmlns="http://schemas.openxmlformats.org/package/2006/relationships"><Relationship Target="../slideLayouts/slideLayout2.xml" Type="http://schemas.openxmlformats.org/officeDocument/2006/relationships/slideLayout" Id="rId1"></Relationship></Relationships>
</file>

<file path=ppt/slides/_rels/slide27.xml.rels><?xml version="1.0" encoding="UTF-8" ?><Relationships xmlns="http://schemas.openxmlformats.org/package/2006/relationships"><Relationship Target="../media/image22.png" Type="http://schemas.openxmlformats.org/officeDocument/2006/relationships/image" Id="rId3"></Relationship><Relationship Target="../media/image21.png" Type="http://schemas.openxmlformats.org/officeDocument/2006/relationships/image" Id="rId2"></Relationship><Relationship Target="../slideLayouts/slideLayout2.xml" Type="http://schemas.openxmlformats.org/officeDocument/2006/relationships/slideLayout" Id="rId1"></Relationship></Relationships>
</file>

<file path=ppt/slides/_rels/slide28.xml.rels><?xml version="1.0" encoding="UTF-8" ?><Relationships xmlns="http://schemas.openxmlformats.org/package/2006/relationships"><Relationship TargetMode="External" Target="https://www.wisconsinhistory.org/" Type="http://schemas.openxmlformats.org/officeDocument/2006/relationships/hyperlink" Id="rId3"></Relationship><Relationship TargetMode="External" Target="http://www.ncai.org/" Type="http://schemas.openxmlformats.org/officeDocument/2006/relationships/hyperlink" Id="rId2"></Relationship><Relationship Target="../slideLayouts/slideLayout2.xml" Type="http://schemas.openxmlformats.org/officeDocument/2006/relationships/slideLayout" Id="rId1"></Relationship></Relationships>
</file>

<file path=ppt/slides/_rels/slide29.xml.rels><?xml version="1.0" encoding="UTF-8" ?><Relationships xmlns="http://schemas.openxmlformats.org/package/2006/relationships"><Relationship Target="../slideLayouts/slideLayout2.xml" Type="http://schemas.openxmlformats.org/officeDocument/2006/relationships/slideLayout" Id="rId1"></Relationship></Relationships>
</file>

<file path=ppt/slides/_rels/slide30.xml.rels><?xml version="1.0" encoding="UTF-8" ?><Relationships xmlns="http://schemas.openxmlformats.org/package/2006/relationships"><Relationship Target="../media/image23.jpeg" Type="http://schemas.openxmlformats.org/officeDocument/2006/relationships/image" Id="rId2"></Relationship><Relationship Target="../slideLayouts/slideLayout2.xml" Type="http://schemas.openxmlformats.org/officeDocument/2006/relationships/slideLayout" Id="rId1"></Relationship></Relationships>
</file>

<file path=ppt/slides/_rels/slide31.xml.rels><?xml version="1.0" encoding="UTF-8" ?><Relationships xmlns="http://schemas.openxmlformats.org/package/2006/relationships"><Relationship Target="../media/image24.png" Type="http://schemas.openxmlformats.org/officeDocument/2006/relationships/image" Id="rId3"></Relationship><Relationship TargetMode="External" Target="http://www.paumatribe.com/" Type="http://schemas.openxmlformats.org/officeDocument/2006/relationships/hyperlink" Id="rId2"></Relationship><Relationship Target="../slideLayouts/slideLayout2.xml" Type="http://schemas.openxmlformats.org/officeDocument/2006/relationships/slideLayout" Id="rId1"></Relationship></Relationships>
</file>

<file path=ppt/slides/_rels/slide32.xml.rels><?xml version="1.0" encoding="UTF-8" ?><Relationships xmlns="http://schemas.openxmlformats.org/package/2006/relationships"><Relationship Target="../media/image25.png" Type="http://schemas.openxmlformats.org/officeDocument/2006/relationships/image" Id="rId3"></Relationship><Relationship TargetMode="External" Target="http://www.winnebagotribe.com/" Type="http://schemas.openxmlformats.org/officeDocument/2006/relationships/hyperlink" Id="rId2"></Relationship><Relationship Target="../slideLayouts/slideLayout2.xml" Type="http://schemas.openxmlformats.org/officeDocument/2006/relationships/slideLayout" Id="rId1"></Relationship></Relationships>
</file>

<file path=ppt/slides/_rels/slide33.xml.rels><?xml version="1.0" encoding="UTF-8" ?><Relationships xmlns="http://schemas.openxmlformats.org/package/2006/relationships"><Relationship Target="../media/image26.png" Type="http://schemas.openxmlformats.org/officeDocument/2006/relationships/image" Id="rId3"></Relationship><Relationship TargetMode="External" Target="https://sealaska.com/who-we-are" Type="http://schemas.openxmlformats.org/officeDocument/2006/relationships/hyperlink" Id="rId2"></Relationship><Relationship Target="../slideLayouts/slideLayout2.xml" Type="http://schemas.openxmlformats.org/officeDocument/2006/relationships/slideLayout" Id="rId1"></Relationship></Relationships>
</file>

<file path=ppt/slides/_rels/slide34.xml.rels><?xml version="1.0" encoding="UTF-8" ?><Relationships xmlns="http://schemas.openxmlformats.org/package/2006/relationships"><Relationship Target="../slideLayouts/slideLayout3.xml" Type="http://schemas.openxmlformats.org/officeDocument/2006/relationships/slideLayout" Id="rId1"></Relationship></Relationships>
</file>

<file path=ppt/slides/_rels/slide35.xml.rels><?xml version="1.0" encoding="UTF-8" ?><Relationships xmlns="http://schemas.openxmlformats.org/package/2006/relationships"><Relationship Target="../media/image27.jpeg" Type="http://schemas.openxmlformats.org/officeDocument/2006/relationships/image" Id="rId2"></Relationship><Relationship Target="../slideLayouts/slideLayout2.xml" Type="http://schemas.openxmlformats.org/officeDocument/2006/relationships/slideLayout" Id="rId1"></Relationshi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BE8638-D933-4EC8-ABA5-2427BDA32E79}"/>
              </a:ext>
            </a:extLst>
          </p:cNvPr>
          <p:cNvPicPr>
            <a:picLocks noChangeAspect="1"/>
          </p:cNvPicPr>
          <p:nvPr/>
        </p:nvPicPr>
        <p:blipFill rotWithShape="1">
          <a:blip r:embed="rId2">
            <a:duotone>
              <a:prstClr val="black"/>
              <a:schemeClr val="tx2">
                <a:tint val="45000"/>
                <a:satMod val="400000"/>
              </a:schemeClr>
            </a:duotone>
            <a:alphaModFix amt="35000"/>
            <a:extLst>
              <a:ext uri="{28A0092B-C50C-407E-A947-70E740481C1C}">
                <a14:useLocalDpi xmlns:a14="http://schemas.microsoft.com/office/drawing/2010/main" val="0"/>
              </a:ext>
            </a:extLst>
          </a:blip>
          <a:srcRect l="1524" r="5561" b="1"/>
          <a:stretch/>
        </p:blipFill>
        <p:spPr>
          <a:xfrm>
            <a:off x="20" y="10"/>
            <a:ext cx="9143979" cy="5143490"/>
          </a:xfrm>
          <a:prstGeom prst="rect">
            <a:avLst/>
          </a:prstGeom>
        </p:spPr>
      </p:pic>
      <p:sp>
        <p:nvSpPr>
          <p:cNvPr id="2" name="Title 1">
            <a:extLst>
              <a:ext uri="{FF2B5EF4-FFF2-40B4-BE49-F238E27FC236}">
                <a16:creationId xmlns:a16="http://schemas.microsoft.com/office/drawing/2014/main" id="{B946D1AE-DAD9-44E4-9240-ED77496F67F9}"/>
              </a:ext>
            </a:extLst>
          </p:cNvPr>
          <p:cNvSpPr>
            <a:spLocks noGrp="1"/>
          </p:cNvSpPr>
          <p:nvPr>
            <p:ph type="title"/>
          </p:nvPr>
        </p:nvSpPr>
        <p:spPr>
          <a:xfrm>
            <a:off x="304800" y="742950"/>
            <a:ext cx="6248400" cy="1527039"/>
          </a:xfrm>
        </p:spPr>
        <p:txBody>
          <a:bodyPr>
            <a:noAutofit/>
          </a:bodyPr>
          <a:lstStyle/>
          <a:p>
            <a:r>
              <a:rPr lang="en-US" sz="3200" b="1" dirty="0">
                <a:latin typeface="Perpetua Titling MT" panose="02020502060505020804" pitchFamily="18" charset="0"/>
                <a:ea typeface="Adobe Song Std L" panose="02020300000000000000" pitchFamily="18" charset="-128"/>
              </a:rPr>
              <a:t>Indigenous History is Your History: Reconciling with Federal Indian Law </a:t>
            </a:r>
            <a:r>
              <a:rPr lang="en-US" sz="3200" b="1" dirty="0" smtClean="0">
                <a:latin typeface="Perpetua Titling MT" panose="02020502060505020804" pitchFamily="18" charset="0"/>
                <a:ea typeface="Adobe Song Std L" panose="02020300000000000000" pitchFamily="18" charset="-128"/>
              </a:rPr>
              <a:t/>
            </a:r>
            <a:br>
              <a:rPr lang="en-US" sz="3200" b="1" dirty="0" smtClean="0">
                <a:latin typeface="Perpetua Titling MT" panose="02020502060505020804" pitchFamily="18" charset="0"/>
                <a:ea typeface="Adobe Song Std L" panose="02020300000000000000" pitchFamily="18" charset="-128"/>
              </a:rPr>
            </a:br>
            <a:r>
              <a:rPr lang="en-US" sz="3200" b="1" dirty="0" smtClean="0">
                <a:latin typeface="Perpetua Titling MT" panose="02020502060505020804" pitchFamily="18" charset="0"/>
                <a:ea typeface="Adobe Song Std L" panose="02020300000000000000" pitchFamily="18" charset="-128"/>
              </a:rPr>
              <a:t>&amp; </a:t>
            </a:r>
            <a:r>
              <a:rPr lang="en-US" sz="3200" b="1" dirty="0">
                <a:latin typeface="Perpetua Titling MT" panose="02020502060505020804" pitchFamily="18" charset="0"/>
                <a:ea typeface="Adobe Song Std L" panose="02020300000000000000" pitchFamily="18" charset="-128"/>
              </a:rPr>
              <a:t>Policy</a:t>
            </a:r>
          </a:p>
        </p:txBody>
      </p:sp>
      <p:sp>
        <p:nvSpPr>
          <p:cNvPr id="3" name="Content Placeholder 2">
            <a:extLst>
              <a:ext uri="{FF2B5EF4-FFF2-40B4-BE49-F238E27FC236}">
                <a16:creationId xmlns:a16="http://schemas.microsoft.com/office/drawing/2014/main" id="{D34587EC-A6E7-44BF-A62D-A242578C712C}"/>
              </a:ext>
            </a:extLst>
          </p:cNvPr>
          <p:cNvSpPr>
            <a:spLocks noGrp="1"/>
          </p:cNvSpPr>
          <p:nvPr>
            <p:ph idx="1"/>
          </p:nvPr>
        </p:nvSpPr>
        <p:spPr>
          <a:xfrm>
            <a:off x="304800" y="2724150"/>
            <a:ext cx="4434592" cy="1527039"/>
          </a:xfrm>
        </p:spPr>
        <p:txBody>
          <a:bodyPr anchor="t">
            <a:normAutofit fontScale="92500" lnSpcReduction="20000"/>
          </a:bodyPr>
          <a:lstStyle/>
          <a:p>
            <a:pPr marL="0" indent="0">
              <a:buNone/>
            </a:pPr>
            <a:r>
              <a:rPr lang="en-US" sz="1800" dirty="0" smtClean="0">
                <a:latin typeface="Papyrus" panose="03070502060502030205" pitchFamily="66" charset="0"/>
              </a:rPr>
              <a:t>University of Wisconsin – Madison</a:t>
            </a:r>
          </a:p>
          <a:p>
            <a:pPr marL="0" indent="0">
              <a:buNone/>
            </a:pPr>
            <a:r>
              <a:rPr lang="en-US" sz="1800" dirty="0" smtClean="0">
                <a:latin typeface="Papyrus" panose="03070502060502030205" pitchFamily="66" charset="0"/>
              </a:rPr>
              <a:t>College of Agricultural &amp; Life Sciences</a:t>
            </a:r>
            <a:endParaRPr lang="en-US" sz="1800" dirty="0">
              <a:latin typeface="Papyrus" panose="03070502060502030205" pitchFamily="66" charset="0"/>
            </a:endParaRPr>
          </a:p>
          <a:p>
            <a:pPr marL="0" indent="0">
              <a:buNone/>
            </a:pPr>
            <a:endParaRPr lang="en-US" sz="1800" dirty="0" smtClean="0">
              <a:latin typeface="Perpetua" panose="02020502060401020303" pitchFamily="18" charset="0"/>
            </a:endParaRPr>
          </a:p>
          <a:p>
            <a:pPr marL="0" indent="0">
              <a:buNone/>
            </a:pPr>
            <a:r>
              <a:rPr lang="en-US" sz="1800" dirty="0" smtClean="0">
                <a:latin typeface="Perpetua" panose="02020502060401020303" pitchFamily="18" charset="0"/>
              </a:rPr>
              <a:t>Samantha </a:t>
            </a:r>
            <a:r>
              <a:rPr lang="en-US" sz="1800" dirty="0">
                <a:latin typeface="Perpetua" panose="02020502060401020303" pitchFamily="18" charset="0"/>
              </a:rPr>
              <a:t>C. Skenandore</a:t>
            </a:r>
          </a:p>
          <a:p>
            <a:pPr marL="0" indent="0">
              <a:buNone/>
            </a:pPr>
            <a:r>
              <a:rPr lang="en-US" sz="1800" dirty="0">
                <a:latin typeface="Perpetua" panose="02020502060401020303" pitchFamily="18" charset="0"/>
              </a:rPr>
              <a:t>Attorney/Of Counsel</a:t>
            </a:r>
          </a:p>
          <a:p>
            <a:pPr marL="0" indent="0">
              <a:buNone/>
            </a:pPr>
            <a:r>
              <a:rPr lang="en-US" sz="1800" dirty="0">
                <a:latin typeface="Perpetua" panose="02020502060401020303" pitchFamily="18" charset="0"/>
              </a:rPr>
              <a:t>Quarles &amp; Brady LLP</a:t>
            </a:r>
          </a:p>
          <a:p>
            <a:pPr marL="0" indent="0">
              <a:buNone/>
            </a:pPr>
            <a:r>
              <a:rPr lang="en-US" sz="1800" dirty="0" smtClean="0">
                <a:latin typeface="Perpetua" panose="02020502060401020303" pitchFamily="18" charset="0"/>
              </a:rPr>
              <a:t>April 19, 2021</a:t>
            </a:r>
            <a:endParaRPr lang="en-US" sz="1400" dirty="0"/>
          </a:p>
        </p:txBody>
      </p:sp>
      <p:sp>
        <p:nvSpPr>
          <p:cNvPr id="17" name="Freeform 49">
            <a:extLst>
              <a:ext uri="{FF2B5EF4-FFF2-40B4-BE49-F238E27FC236}">
                <a16:creationId xmlns:a16="http://schemas.microsoft.com/office/drawing/2014/main" id="{EF9B8DF2-C3F5-49A2-94D2-F7B65A0F1F1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5" y="435869"/>
            <a:ext cx="4108564" cy="470763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6FD358B8-1C84-44FF-B1DD-4083851ADA00}"/>
              </a:ext>
            </a:extLst>
          </p:cNvPr>
          <p:cNvPicPr>
            <a:picLocks noChangeAspect="1"/>
          </p:cNvPicPr>
          <p:nvPr/>
        </p:nvPicPr>
        <p:blipFill rotWithShape="1">
          <a:blip r:embed="rId3"/>
          <a:srcRect l="219" r="20699" b="-3"/>
          <a:stretch/>
        </p:blipFill>
        <p:spPr>
          <a:xfrm>
            <a:off x="5170006" y="570421"/>
            <a:ext cx="3974012" cy="4573079"/>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33199659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Content Placeholder 4">
            <a:extLst>
              <a:ext uri="{FF2B5EF4-FFF2-40B4-BE49-F238E27FC236}">
                <a16:creationId xmlns:a16="http://schemas.microsoft.com/office/drawing/2014/main" id="{6C4F91DD-B1F4-4416-A17F-1BD3DAA15FFD}"/>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15688" y="0"/>
            <a:ext cx="9143980" cy="5143490"/>
          </a:xfrm>
          <a:prstGeom prst="rect">
            <a:avLst/>
          </a:prstGeom>
        </p:spPr>
      </p:pic>
      <p:sp>
        <p:nvSpPr>
          <p:cNvPr id="5" name="TextBox 4"/>
          <p:cNvSpPr txBox="1"/>
          <p:nvPr/>
        </p:nvSpPr>
        <p:spPr>
          <a:xfrm>
            <a:off x="212605" y="4400550"/>
            <a:ext cx="8913466" cy="461665"/>
          </a:xfrm>
          <a:prstGeom prst="rect">
            <a:avLst/>
          </a:prstGeom>
          <a:noFill/>
        </p:spPr>
        <p:txBody>
          <a:bodyPr wrap="none" rtlCol="0">
            <a:spAutoFit/>
          </a:bodyPr>
          <a:lstStyle/>
          <a:p>
            <a:r>
              <a:rPr lang="en-US" sz="2400" dirty="0" smtClean="0">
                <a:solidFill>
                  <a:schemeClr val="bg1"/>
                </a:solidFill>
                <a:latin typeface="Cooper Black" panose="0208090404030B020404" pitchFamily="18" charset="0"/>
              </a:rPr>
              <a:t>Anything you ever wanted to ask an indigenous person?</a:t>
            </a:r>
            <a:endParaRPr lang="en-US" sz="2400" dirty="0">
              <a:solidFill>
                <a:schemeClr val="bg1"/>
              </a:solidFill>
              <a:latin typeface="Cooper Black" panose="0208090404030B020404" pitchFamily="18" charset="0"/>
            </a:endParaRPr>
          </a:p>
        </p:txBody>
      </p:sp>
    </p:spTree>
    <p:extLst>
      <p:ext uri="{BB962C8B-B14F-4D97-AF65-F5344CB8AC3E}">
        <p14:creationId xmlns:p14="http://schemas.microsoft.com/office/powerpoint/2010/main" val="24566165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14525" y="285751"/>
            <a:ext cx="6837590" cy="762000"/>
          </a:xfrm>
        </p:spPr>
        <p:txBody>
          <a:bodyPr>
            <a:normAutofit/>
          </a:bodyPr>
          <a:lstStyle/>
          <a:p>
            <a:r>
              <a:rPr lang="en-US" dirty="0"/>
              <a:t>Overview</a:t>
            </a:r>
          </a:p>
        </p:txBody>
      </p:sp>
      <p:sp>
        <p:nvSpPr>
          <p:cNvPr id="3" name="Content Placeholder 2"/>
          <p:cNvSpPr>
            <a:spLocks noGrp="1"/>
          </p:cNvSpPr>
          <p:nvPr>
            <p:ph type="subTitle" idx="1"/>
          </p:nvPr>
        </p:nvSpPr>
        <p:spPr>
          <a:xfrm>
            <a:off x="1914524" y="1352550"/>
            <a:ext cx="4600575" cy="1814925"/>
          </a:xfrm>
        </p:spPr>
        <p:txBody>
          <a:bodyPr/>
          <a:lstStyle/>
          <a:p>
            <a:pPr marL="514350" indent="-514350">
              <a:buFont typeface="+mj-lt"/>
              <a:buAutoNum type="romanUcPeriod"/>
            </a:pPr>
            <a:r>
              <a:rPr lang="en-US" dirty="0"/>
              <a:t>History of Federal Indian Law Policy</a:t>
            </a:r>
          </a:p>
          <a:p>
            <a:pPr marL="514350" indent="-514350">
              <a:buFont typeface="+mj-lt"/>
              <a:buAutoNum type="romanUcPeriod"/>
            </a:pPr>
            <a:r>
              <a:rPr lang="en-US" dirty="0"/>
              <a:t>Key </a:t>
            </a:r>
            <a:r>
              <a:rPr lang="en-US" dirty="0" smtClean="0"/>
              <a:t>Principles</a:t>
            </a:r>
          </a:p>
          <a:p>
            <a:pPr marL="514350" indent="-514350">
              <a:buFont typeface="+mj-lt"/>
              <a:buAutoNum type="romanUcPeriod"/>
            </a:pPr>
            <a:r>
              <a:rPr lang="en-US" dirty="0" smtClean="0"/>
              <a:t>The Relationship of Tribes and the United States:  Treaties, Tribal Sovereignty, the Federal Trust Responsibility &amp; Federalism</a:t>
            </a:r>
          </a:p>
          <a:p>
            <a:pPr marL="514350" indent="-514350">
              <a:buFont typeface="+mj-lt"/>
              <a:buAutoNum type="romanUcPeriod"/>
            </a:pPr>
            <a:r>
              <a:rPr lang="en-US" dirty="0" smtClean="0"/>
              <a:t>Tribal </a:t>
            </a:r>
            <a:r>
              <a:rPr lang="en-US" dirty="0"/>
              <a:t>Law &amp; Government </a:t>
            </a:r>
          </a:p>
          <a:p>
            <a:pPr marL="514350" indent="-514350">
              <a:buFont typeface="+mj-lt"/>
              <a:buAutoNum type="romanUcPeriod"/>
            </a:pPr>
            <a:r>
              <a:rPr lang="en-US" dirty="0" smtClean="0"/>
              <a:t>Explicit &amp; Implicit Culture:  Cultural Awareness</a:t>
            </a:r>
            <a:endParaRPr lang="en-US" dirty="0"/>
          </a:p>
          <a:p>
            <a:pPr marL="514350" indent="-514350">
              <a:buFont typeface="+mj-lt"/>
              <a:buAutoNum type="romanUcPeriod"/>
            </a:pPr>
            <a:r>
              <a:rPr lang="en-US" dirty="0" smtClean="0"/>
              <a:t>Discovering Indigenous History as Your Own History</a:t>
            </a:r>
            <a:endParaRPr lang="en-US" dirty="0"/>
          </a:p>
          <a:p>
            <a:pPr marL="0" indent="0">
              <a:buNone/>
            </a:pPr>
            <a:endParaRPr lang="en-US" dirty="0"/>
          </a:p>
          <a:p>
            <a:pPr marL="514350" indent="-514350">
              <a:buFont typeface="+mj-lt"/>
              <a:buAutoNum type="romanUcPeriod"/>
            </a:pPr>
            <a:endParaRPr lang="en-US" dirty="0"/>
          </a:p>
          <a:p>
            <a:pPr marL="514350" indent="-514350">
              <a:buFont typeface="+mj-lt"/>
              <a:buAutoNum type="romanUcPeriod"/>
            </a:pPr>
            <a:endParaRPr lang="en-US" dirty="0"/>
          </a:p>
        </p:txBody>
      </p:sp>
    </p:spTree>
    <p:extLst>
      <p:ext uri="{BB962C8B-B14F-4D97-AF65-F5344CB8AC3E}">
        <p14:creationId xmlns:p14="http://schemas.microsoft.com/office/powerpoint/2010/main" val="2160113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55517" y="795949"/>
            <a:ext cx="6571060" cy="530223"/>
          </a:xfrm>
        </p:spPr>
        <p:txBody>
          <a:bodyPr>
            <a:normAutofit/>
          </a:bodyPr>
          <a:lstStyle/>
          <a:p>
            <a:r>
              <a:rPr lang="en-US" dirty="0"/>
              <a:t>History of Federal Indian Law Policy</a:t>
            </a:r>
          </a:p>
        </p:txBody>
      </p:sp>
      <p:grpSp>
        <p:nvGrpSpPr>
          <p:cNvPr id="19" name="Group 18"/>
          <p:cNvGrpSpPr/>
          <p:nvPr/>
        </p:nvGrpSpPr>
        <p:grpSpPr>
          <a:xfrm>
            <a:off x="304800" y="1326172"/>
            <a:ext cx="8610601" cy="3467266"/>
            <a:chOff x="76200" y="1333333"/>
            <a:chExt cx="8610601" cy="3467266"/>
          </a:xfrm>
        </p:grpSpPr>
        <p:sp>
          <p:nvSpPr>
            <p:cNvPr id="6" name="Notched Right Arrow 5"/>
            <p:cNvSpPr/>
            <p:nvPr/>
          </p:nvSpPr>
          <p:spPr>
            <a:xfrm>
              <a:off x="304800" y="2373513"/>
              <a:ext cx="8382001" cy="1386906"/>
            </a:xfrm>
            <a:prstGeom prst="notched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 name="Freeform 6"/>
            <p:cNvSpPr/>
            <p:nvPr/>
          </p:nvSpPr>
          <p:spPr>
            <a:xfrm>
              <a:off x="76200" y="1333333"/>
              <a:ext cx="1981200" cy="1386906"/>
            </a:xfrm>
            <a:custGeom>
              <a:avLst/>
              <a:gdLst>
                <a:gd name="connsiteX0" fmla="*/ 0 w 897925"/>
                <a:gd name="connsiteY0" fmla="*/ 0 h 1386906"/>
                <a:gd name="connsiteX1" fmla="*/ 897925 w 897925"/>
                <a:gd name="connsiteY1" fmla="*/ 0 h 1386906"/>
                <a:gd name="connsiteX2" fmla="*/ 897925 w 897925"/>
                <a:gd name="connsiteY2" fmla="*/ 1386906 h 1386906"/>
                <a:gd name="connsiteX3" fmla="*/ 0 w 897925"/>
                <a:gd name="connsiteY3" fmla="*/ 1386906 h 1386906"/>
                <a:gd name="connsiteX4" fmla="*/ 0 w 897925"/>
                <a:gd name="connsiteY4" fmla="*/ 0 h 138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7925" h="1386906">
                  <a:moveTo>
                    <a:pt x="0" y="0"/>
                  </a:moveTo>
                  <a:lnTo>
                    <a:pt x="897925" y="0"/>
                  </a:lnTo>
                  <a:lnTo>
                    <a:pt x="897925" y="1386906"/>
                  </a:lnTo>
                  <a:lnTo>
                    <a:pt x="0" y="138690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b" anchorCtr="0">
              <a:noAutofit/>
            </a:bodyPr>
            <a:lstStyle/>
            <a:p>
              <a:pPr marL="0" marR="0" lvl="0" indent="0" algn="ctr" defTabSz="8001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Pre-Constitution</a:t>
              </a:r>
            </a:p>
            <a:p>
              <a:pPr marL="0" marR="0" lvl="0" indent="0" algn="ctr" defTabSz="8001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(1492-1789)</a:t>
              </a:r>
            </a:p>
          </p:txBody>
        </p:sp>
        <p:sp>
          <p:nvSpPr>
            <p:cNvPr id="8" name="Oval 7"/>
            <p:cNvSpPr/>
            <p:nvPr/>
          </p:nvSpPr>
          <p:spPr>
            <a:xfrm>
              <a:off x="796274" y="2893603"/>
              <a:ext cx="346726" cy="346726"/>
            </a:xfrm>
            <a:prstGeom prst="ellipse">
              <a:avLst/>
            </a:prstGeom>
            <a:solidFill>
              <a:schemeClr val="tx2">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Freeform 8"/>
            <p:cNvSpPr/>
            <p:nvPr/>
          </p:nvSpPr>
          <p:spPr>
            <a:xfrm>
              <a:off x="1295400" y="3413693"/>
              <a:ext cx="1759001" cy="1386906"/>
            </a:xfrm>
            <a:custGeom>
              <a:avLst/>
              <a:gdLst>
                <a:gd name="connsiteX0" fmla="*/ 0 w 1134645"/>
                <a:gd name="connsiteY0" fmla="*/ 0 h 1386906"/>
                <a:gd name="connsiteX1" fmla="*/ 1134645 w 1134645"/>
                <a:gd name="connsiteY1" fmla="*/ 0 h 1386906"/>
                <a:gd name="connsiteX2" fmla="*/ 1134645 w 1134645"/>
                <a:gd name="connsiteY2" fmla="*/ 1386906 h 1386906"/>
                <a:gd name="connsiteX3" fmla="*/ 0 w 1134645"/>
                <a:gd name="connsiteY3" fmla="*/ 1386906 h 1386906"/>
                <a:gd name="connsiteX4" fmla="*/ 0 w 1134645"/>
                <a:gd name="connsiteY4" fmla="*/ 0 h 138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4645" h="1386906">
                  <a:moveTo>
                    <a:pt x="0" y="0"/>
                  </a:moveTo>
                  <a:lnTo>
                    <a:pt x="1134645" y="0"/>
                  </a:lnTo>
                  <a:lnTo>
                    <a:pt x="1134645" y="1386906"/>
                  </a:lnTo>
                  <a:lnTo>
                    <a:pt x="0" y="138690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t" anchorCtr="0">
              <a:noAutofit/>
            </a:bodyPr>
            <a:lstStyle/>
            <a:p>
              <a:pPr marL="0" marR="0" lvl="0" indent="0" algn="ctr" defTabSz="8001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Formative </a:t>
              </a:r>
            </a:p>
            <a:p>
              <a:pPr marL="0" marR="0" lvl="0" indent="0" algn="ctr" defTabSz="8001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Years </a:t>
              </a:r>
            </a:p>
            <a:p>
              <a:pPr marL="0" marR="0" lvl="0" indent="0" algn="ctr" defTabSz="8001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(1789-1871)</a:t>
              </a:r>
            </a:p>
          </p:txBody>
        </p:sp>
        <p:sp>
          <p:nvSpPr>
            <p:cNvPr id="10" name="Oval 9"/>
            <p:cNvSpPr/>
            <p:nvPr/>
          </p:nvSpPr>
          <p:spPr>
            <a:xfrm>
              <a:off x="1905000" y="2893603"/>
              <a:ext cx="346726" cy="346726"/>
            </a:xfrm>
            <a:prstGeom prst="ellipse">
              <a:avLst/>
            </a:pr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Freeform 10"/>
            <p:cNvSpPr/>
            <p:nvPr/>
          </p:nvSpPr>
          <p:spPr>
            <a:xfrm>
              <a:off x="2590800" y="1333333"/>
              <a:ext cx="1577666" cy="1386906"/>
            </a:xfrm>
            <a:custGeom>
              <a:avLst/>
              <a:gdLst>
                <a:gd name="connsiteX0" fmla="*/ 0 w 952557"/>
                <a:gd name="connsiteY0" fmla="*/ 0 h 1386906"/>
                <a:gd name="connsiteX1" fmla="*/ 952557 w 952557"/>
                <a:gd name="connsiteY1" fmla="*/ 0 h 1386906"/>
                <a:gd name="connsiteX2" fmla="*/ 952557 w 952557"/>
                <a:gd name="connsiteY2" fmla="*/ 1386906 h 1386906"/>
                <a:gd name="connsiteX3" fmla="*/ 0 w 952557"/>
                <a:gd name="connsiteY3" fmla="*/ 1386906 h 1386906"/>
                <a:gd name="connsiteX4" fmla="*/ 0 w 952557"/>
                <a:gd name="connsiteY4" fmla="*/ 0 h 138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57" h="1386906">
                  <a:moveTo>
                    <a:pt x="0" y="0"/>
                  </a:moveTo>
                  <a:lnTo>
                    <a:pt x="952557" y="0"/>
                  </a:lnTo>
                  <a:lnTo>
                    <a:pt x="952557" y="1386906"/>
                  </a:lnTo>
                  <a:lnTo>
                    <a:pt x="0" y="138690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b"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Allotment and Assimilation (1871-1928)</a:t>
              </a:r>
            </a:p>
          </p:txBody>
        </p:sp>
        <p:sp>
          <p:nvSpPr>
            <p:cNvPr id="12" name="Oval 11"/>
            <p:cNvSpPr/>
            <p:nvPr/>
          </p:nvSpPr>
          <p:spPr>
            <a:xfrm>
              <a:off x="3177866" y="2893603"/>
              <a:ext cx="346726" cy="346726"/>
            </a:xfrm>
            <a:prstGeom prst="ellipse">
              <a:avLst/>
            </a:prstGeom>
            <a:solidFill>
              <a:schemeClr val="accent1">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Freeform 12"/>
            <p:cNvSpPr/>
            <p:nvPr/>
          </p:nvSpPr>
          <p:spPr>
            <a:xfrm>
              <a:off x="3588811" y="3413693"/>
              <a:ext cx="1897589" cy="1386906"/>
            </a:xfrm>
            <a:custGeom>
              <a:avLst/>
              <a:gdLst>
                <a:gd name="connsiteX0" fmla="*/ 0 w 1444506"/>
                <a:gd name="connsiteY0" fmla="*/ 0 h 1386906"/>
                <a:gd name="connsiteX1" fmla="*/ 1444506 w 1444506"/>
                <a:gd name="connsiteY1" fmla="*/ 0 h 1386906"/>
                <a:gd name="connsiteX2" fmla="*/ 1444506 w 1444506"/>
                <a:gd name="connsiteY2" fmla="*/ 1386906 h 1386906"/>
                <a:gd name="connsiteX3" fmla="*/ 0 w 1444506"/>
                <a:gd name="connsiteY3" fmla="*/ 1386906 h 1386906"/>
                <a:gd name="connsiteX4" fmla="*/ 0 w 1444506"/>
                <a:gd name="connsiteY4" fmla="*/ 0 h 138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4506" h="1386906">
                  <a:moveTo>
                    <a:pt x="0" y="0"/>
                  </a:moveTo>
                  <a:lnTo>
                    <a:pt x="1444506" y="0"/>
                  </a:lnTo>
                  <a:lnTo>
                    <a:pt x="1444506" y="1386906"/>
                  </a:lnTo>
                  <a:lnTo>
                    <a:pt x="0" y="138690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t"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Indian Reorganization (1928-1942)</a:t>
              </a:r>
            </a:p>
          </p:txBody>
        </p:sp>
        <p:sp>
          <p:nvSpPr>
            <p:cNvPr id="14" name="Oval 13"/>
            <p:cNvSpPr/>
            <p:nvPr/>
          </p:nvSpPr>
          <p:spPr>
            <a:xfrm>
              <a:off x="4301474" y="2893603"/>
              <a:ext cx="346726" cy="346726"/>
            </a:xfrm>
            <a:prstGeom prst="ellipse">
              <a:avLst/>
            </a:prstGeom>
            <a:solidFill>
              <a:schemeClr val="tx2">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Freeform 14"/>
            <p:cNvSpPr/>
            <p:nvPr/>
          </p:nvSpPr>
          <p:spPr>
            <a:xfrm>
              <a:off x="4888647" y="1333333"/>
              <a:ext cx="1664553" cy="1386906"/>
            </a:xfrm>
            <a:custGeom>
              <a:avLst/>
              <a:gdLst>
                <a:gd name="connsiteX0" fmla="*/ 0 w 1664553"/>
                <a:gd name="connsiteY0" fmla="*/ 0 h 1386906"/>
                <a:gd name="connsiteX1" fmla="*/ 1664553 w 1664553"/>
                <a:gd name="connsiteY1" fmla="*/ 0 h 1386906"/>
                <a:gd name="connsiteX2" fmla="*/ 1664553 w 1664553"/>
                <a:gd name="connsiteY2" fmla="*/ 1386906 h 1386906"/>
                <a:gd name="connsiteX3" fmla="*/ 0 w 1664553"/>
                <a:gd name="connsiteY3" fmla="*/ 1386906 h 1386906"/>
                <a:gd name="connsiteX4" fmla="*/ 0 w 1664553"/>
                <a:gd name="connsiteY4" fmla="*/ 0 h 138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553" h="1386906">
                  <a:moveTo>
                    <a:pt x="0" y="0"/>
                  </a:moveTo>
                  <a:lnTo>
                    <a:pt x="1664553" y="0"/>
                  </a:lnTo>
                  <a:lnTo>
                    <a:pt x="1664553" y="1386906"/>
                  </a:lnTo>
                  <a:lnTo>
                    <a:pt x="0" y="138690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b"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Termination (1943-1961)</a:t>
              </a:r>
            </a:p>
          </p:txBody>
        </p:sp>
        <p:sp>
          <p:nvSpPr>
            <p:cNvPr id="16" name="Oval 15"/>
            <p:cNvSpPr/>
            <p:nvPr/>
          </p:nvSpPr>
          <p:spPr>
            <a:xfrm>
              <a:off x="5486400" y="2893603"/>
              <a:ext cx="346726" cy="346726"/>
            </a:xfrm>
            <a:prstGeom prst="ellipse">
              <a:avLst/>
            </a:pr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Freeform 16"/>
            <p:cNvSpPr/>
            <p:nvPr/>
          </p:nvSpPr>
          <p:spPr>
            <a:xfrm>
              <a:off x="5715000" y="3413693"/>
              <a:ext cx="2514600" cy="1386906"/>
            </a:xfrm>
            <a:custGeom>
              <a:avLst/>
              <a:gdLst>
                <a:gd name="connsiteX0" fmla="*/ 0 w 1194804"/>
                <a:gd name="connsiteY0" fmla="*/ 0 h 1386906"/>
                <a:gd name="connsiteX1" fmla="*/ 1194804 w 1194804"/>
                <a:gd name="connsiteY1" fmla="*/ 0 h 1386906"/>
                <a:gd name="connsiteX2" fmla="*/ 1194804 w 1194804"/>
                <a:gd name="connsiteY2" fmla="*/ 1386906 h 1386906"/>
                <a:gd name="connsiteX3" fmla="*/ 0 w 1194804"/>
                <a:gd name="connsiteY3" fmla="*/ 1386906 h 1386906"/>
                <a:gd name="connsiteX4" fmla="*/ 0 w 1194804"/>
                <a:gd name="connsiteY4" fmla="*/ 0 h 1386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804" h="1386906">
                  <a:moveTo>
                    <a:pt x="0" y="0"/>
                  </a:moveTo>
                  <a:lnTo>
                    <a:pt x="1194804" y="0"/>
                  </a:lnTo>
                  <a:lnTo>
                    <a:pt x="1194804" y="1386906"/>
                  </a:lnTo>
                  <a:lnTo>
                    <a:pt x="0" y="138690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t" anchorCtr="0">
              <a:noAutofit/>
            </a:bodyPr>
            <a:lstStyle/>
            <a:p>
              <a:pPr marL="0" marR="0" lvl="0" indent="0" algn="ctr" defTabSz="8001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Self-Determination </a:t>
              </a: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&amp; Self-Governance (1961-present)</a:t>
              </a:r>
            </a:p>
          </p:txBody>
        </p:sp>
        <p:sp>
          <p:nvSpPr>
            <p:cNvPr id="18" name="Oval 17"/>
            <p:cNvSpPr/>
            <p:nvPr/>
          </p:nvSpPr>
          <p:spPr>
            <a:xfrm>
              <a:off x="6781800" y="2893603"/>
              <a:ext cx="346726" cy="346726"/>
            </a:xfrm>
            <a:prstGeom prst="ellipse">
              <a:avLst/>
            </a:prstGeom>
            <a:solidFill>
              <a:schemeClr val="tx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Tree>
    <p:extLst>
      <p:ext uri="{BB962C8B-B14F-4D97-AF65-F5344CB8AC3E}">
        <p14:creationId xmlns:p14="http://schemas.microsoft.com/office/powerpoint/2010/main" val="2543203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52600" y="16809"/>
            <a:ext cx="6837590" cy="1485900"/>
          </a:xfrm>
        </p:spPr>
        <p:txBody>
          <a:bodyPr/>
          <a:lstStyle/>
          <a:p>
            <a:r>
              <a:rPr lang="en-US" dirty="0"/>
              <a:t>Key Principles</a:t>
            </a:r>
          </a:p>
        </p:txBody>
      </p:sp>
      <p:sp>
        <p:nvSpPr>
          <p:cNvPr id="3" name="Content Placeholder 2"/>
          <p:cNvSpPr>
            <a:spLocks noGrp="1"/>
          </p:cNvSpPr>
          <p:nvPr>
            <p:ph type="subTitle" idx="1"/>
          </p:nvPr>
        </p:nvSpPr>
        <p:spPr>
          <a:xfrm>
            <a:off x="1828800" y="1733550"/>
            <a:ext cx="6400800" cy="530330"/>
          </a:xfrm>
        </p:spPr>
        <p:txBody>
          <a:bodyPr>
            <a:normAutofit fontScale="92500" lnSpcReduction="10000"/>
          </a:bodyPr>
          <a:lstStyle/>
          <a:p>
            <a:pPr marL="457200" indent="-457200">
              <a:buFont typeface="Arial" panose="020B0604020202020204" pitchFamily="34" charset="0"/>
              <a:buChar char="•"/>
            </a:pPr>
            <a:r>
              <a:rPr lang="en-US" sz="3200" dirty="0"/>
              <a:t>What is “Indian Country?”</a:t>
            </a:r>
          </a:p>
          <a:p>
            <a:pPr marL="457200" indent="-457200">
              <a:buFont typeface="Arial" panose="020B0604020202020204" pitchFamily="34" charset="0"/>
              <a:buChar char="•"/>
            </a:pPr>
            <a:r>
              <a:rPr lang="en-US" sz="3200" dirty="0"/>
              <a:t>What is an “Indian Tribe?”</a:t>
            </a:r>
          </a:p>
          <a:p>
            <a:pPr marL="457200" indent="-457200">
              <a:buFont typeface="Arial" panose="020B0604020202020204" pitchFamily="34" charset="0"/>
              <a:buChar char="•"/>
            </a:pPr>
            <a:r>
              <a:rPr lang="en-US" sz="3200" dirty="0"/>
              <a:t>What is Tribal Sovereignty?</a:t>
            </a:r>
          </a:p>
          <a:p>
            <a:pPr marL="457200" indent="-457200">
              <a:buFont typeface="Arial" panose="020B0604020202020204" pitchFamily="34" charset="0"/>
              <a:buChar char="•"/>
            </a:pPr>
            <a:r>
              <a:rPr lang="en-US" sz="3200" dirty="0"/>
              <a:t>Canons of Construction</a:t>
            </a:r>
          </a:p>
          <a:p>
            <a:pPr marL="457200" indent="-457200">
              <a:buFont typeface="Arial" panose="020B0604020202020204" pitchFamily="34" charset="0"/>
              <a:buChar char="•"/>
            </a:pPr>
            <a:r>
              <a:rPr lang="en-US" sz="3200" dirty="0"/>
              <a:t>Federalism &amp; Anti-Federalism </a:t>
            </a:r>
          </a:p>
        </p:txBody>
      </p:sp>
    </p:spTree>
    <p:extLst>
      <p:ext uri="{BB962C8B-B14F-4D97-AF65-F5344CB8AC3E}">
        <p14:creationId xmlns:p14="http://schemas.microsoft.com/office/powerpoint/2010/main" val="243227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4343400" y="1962150"/>
            <a:ext cx="4693787" cy="2964664"/>
            <a:chOff x="4334540" y="1468179"/>
            <a:chExt cx="4693787" cy="2964664"/>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0311"/>
            <a:stretch/>
          </p:blipFill>
          <p:spPr>
            <a:xfrm>
              <a:off x="4334540" y="1468179"/>
              <a:ext cx="4693787" cy="2964664"/>
            </a:xfrm>
            <a:prstGeom prst="rect">
              <a:avLst/>
            </a:prstGeom>
          </p:spPr>
        </p:pic>
        <p:sp>
          <p:nvSpPr>
            <p:cNvPr id="5" name="Rectangle 4"/>
            <p:cNvSpPr/>
            <p:nvPr/>
          </p:nvSpPr>
          <p:spPr>
            <a:xfrm>
              <a:off x="4648200" y="3714750"/>
              <a:ext cx="1219200" cy="71809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ctrTitle"/>
          </p:nvPr>
        </p:nvSpPr>
        <p:spPr>
          <a:xfrm>
            <a:off x="1847865" y="0"/>
            <a:ext cx="6837590" cy="1485900"/>
          </a:xfrm>
        </p:spPr>
        <p:txBody>
          <a:bodyPr>
            <a:normAutofit fontScale="90000"/>
          </a:bodyPr>
          <a:lstStyle/>
          <a:p>
            <a:r>
              <a:rPr lang="en-US" dirty="0"/>
              <a:t>Overview of Indian Land = Indian Country </a:t>
            </a:r>
          </a:p>
        </p:txBody>
      </p:sp>
      <p:sp>
        <p:nvSpPr>
          <p:cNvPr id="3" name="Content Placeholder 2"/>
          <p:cNvSpPr>
            <a:spLocks noGrp="1"/>
          </p:cNvSpPr>
          <p:nvPr>
            <p:ph type="subTitle" idx="1"/>
          </p:nvPr>
        </p:nvSpPr>
        <p:spPr>
          <a:xfrm>
            <a:off x="1513090" y="2038350"/>
            <a:ext cx="3272170" cy="3467267"/>
          </a:xfrm>
        </p:spPr>
        <p:txBody>
          <a:bodyPr>
            <a:normAutofit/>
          </a:bodyPr>
          <a:lstStyle/>
          <a:p>
            <a:r>
              <a:rPr lang="en-US" dirty="0"/>
              <a:t>All lands within the limits of any Indian reservation, including rights-of-way running through the reservation</a:t>
            </a:r>
          </a:p>
          <a:p>
            <a:r>
              <a:rPr lang="en-US" dirty="0"/>
              <a:t>All dependent Indian communities within the U.S. </a:t>
            </a:r>
          </a:p>
          <a:p>
            <a:r>
              <a:rPr lang="en-US" dirty="0"/>
              <a:t>All Indian allotments</a:t>
            </a:r>
          </a:p>
        </p:txBody>
      </p:sp>
    </p:spTree>
    <p:extLst>
      <p:ext uri="{BB962C8B-B14F-4D97-AF65-F5344CB8AC3E}">
        <p14:creationId xmlns:p14="http://schemas.microsoft.com/office/powerpoint/2010/main" val="519900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8AA1E3-861F-4B1F-A5C5-84D010504EB2}"/>
              </a:ext>
            </a:extLst>
          </p:cNvPr>
          <p:cNvSpPr>
            <a:spLocks noGrp="1"/>
          </p:cNvSpPr>
          <p:nvPr>
            <p:ph type="ctrTitle"/>
          </p:nvPr>
        </p:nvSpPr>
        <p:spPr>
          <a:xfrm>
            <a:off x="1914525" y="1019771"/>
            <a:ext cx="6837590" cy="104179"/>
          </a:xfrm>
        </p:spPr>
        <p:txBody>
          <a:bodyPr/>
          <a:lstStyle/>
          <a:p>
            <a:r>
              <a:rPr lang="en-US" dirty="0"/>
              <a:t>Indian </a:t>
            </a:r>
            <a:r>
              <a:rPr lang="en-US" dirty="0" smtClean="0"/>
              <a:t>Tribe</a:t>
            </a:r>
            <a:endParaRPr lang="en-US" dirty="0"/>
          </a:p>
        </p:txBody>
      </p:sp>
      <p:sp>
        <p:nvSpPr>
          <p:cNvPr id="3" name="Content Placeholder 2">
            <a:extLst>
              <a:ext uri="{FF2B5EF4-FFF2-40B4-BE49-F238E27FC236}">
                <a16:creationId xmlns:a16="http://schemas.microsoft.com/office/drawing/2014/main" id="{57BB927B-145B-4026-9D02-79674B4D522E}"/>
              </a:ext>
            </a:extLst>
          </p:cNvPr>
          <p:cNvSpPr>
            <a:spLocks noGrp="1"/>
          </p:cNvSpPr>
          <p:nvPr>
            <p:ph type="subTitle" idx="1"/>
          </p:nvPr>
        </p:nvSpPr>
        <p:spPr>
          <a:xfrm>
            <a:off x="1524000" y="1123950"/>
            <a:ext cx="5181600" cy="4108569"/>
          </a:xfrm>
        </p:spPr>
        <p:txBody>
          <a:bodyPr>
            <a:noAutofit/>
          </a:bodyPr>
          <a:lstStyle/>
          <a:p>
            <a:pPr marL="285750" indent="-285750">
              <a:buFont typeface="Arial" panose="020B0604020202020204" pitchFamily="34" charset="0"/>
              <a:buChar char="•"/>
            </a:pPr>
            <a:r>
              <a:rPr lang="en-US" sz="2000" dirty="0"/>
              <a:t>The U.S. Supreme Court has classified Indian tribes as: </a:t>
            </a:r>
            <a:endParaRPr lang="en-US" sz="2000" dirty="0" smtClean="0"/>
          </a:p>
          <a:p>
            <a:pPr marL="628650" lvl="1" indent="-285750" algn="l">
              <a:buFont typeface="Arial" panose="020B0604020202020204" pitchFamily="34" charset="0"/>
              <a:buChar char="•"/>
            </a:pPr>
            <a:r>
              <a:rPr lang="en-US" sz="2000" dirty="0" smtClean="0"/>
              <a:t>“domestic dependent nations” </a:t>
            </a:r>
            <a:endParaRPr lang="en-US" sz="2000" dirty="0"/>
          </a:p>
          <a:p>
            <a:pPr marL="628650" lvl="1" indent="-285750" algn="l">
              <a:buFont typeface="Arial" panose="020B0604020202020204" pitchFamily="34" charset="0"/>
              <a:buChar char="•"/>
            </a:pPr>
            <a:r>
              <a:rPr lang="en-US" sz="2000" dirty="0"/>
              <a:t>“distinct, independent political communities”</a:t>
            </a:r>
          </a:p>
          <a:p>
            <a:pPr marL="285750" indent="-285750">
              <a:buFont typeface="Arial" panose="020B0604020202020204" pitchFamily="34" charset="0"/>
              <a:buChar char="•"/>
            </a:pPr>
            <a:r>
              <a:rPr lang="en-US" sz="2000" dirty="0"/>
              <a:t>The are 573 federally recognized Indian tribes in the U.S. </a:t>
            </a:r>
          </a:p>
          <a:p>
            <a:pPr marL="285750" indent="-285750">
              <a:buFont typeface="Arial" panose="020B0604020202020204" pitchFamily="34" charset="0"/>
              <a:buChar char="•"/>
            </a:pPr>
            <a:r>
              <a:rPr lang="en-US" sz="2000" dirty="0"/>
              <a:t>There are 11 federally recognized tribes in Wisconsin.  Note that the </a:t>
            </a:r>
            <a:r>
              <a:rPr lang="en-US" sz="2000" dirty="0" err="1"/>
              <a:t>Fon</a:t>
            </a:r>
            <a:r>
              <a:rPr lang="en-US" sz="2000" dirty="0"/>
              <a:t> du Lac Band of Lake Superior Chippewa (Minnesota) owns trust land and possesses treaty rights within Wisconsin. </a:t>
            </a:r>
          </a:p>
        </p:txBody>
      </p:sp>
      <p:pic>
        <p:nvPicPr>
          <p:cNvPr id="4" name="Picture 3"/>
          <p:cNvPicPr>
            <a:picLocks noChangeAspect="1"/>
          </p:cNvPicPr>
          <p:nvPr/>
        </p:nvPicPr>
        <p:blipFill>
          <a:blip r:embed="rId2"/>
          <a:stretch>
            <a:fillRect/>
          </a:stretch>
        </p:blipFill>
        <p:spPr>
          <a:xfrm>
            <a:off x="6705600" y="66182"/>
            <a:ext cx="2323579" cy="2115535"/>
          </a:xfrm>
          <a:prstGeom prst="rect">
            <a:avLst/>
          </a:prstGeom>
        </p:spPr>
      </p:pic>
    </p:spTree>
    <p:extLst>
      <p:ext uri="{BB962C8B-B14F-4D97-AF65-F5344CB8AC3E}">
        <p14:creationId xmlns:p14="http://schemas.microsoft.com/office/powerpoint/2010/main" val="341616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74E6AA-584C-4188-8C6F-92A73C809E06}"/>
              </a:ext>
            </a:extLst>
          </p:cNvPr>
          <p:cNvSpPr>
            <a:spLocks noGrp="1"/>
          </p:cNvSpPr>
          <p:nvPr>
            <p:ph type="ctrTitle"/>
          </p:nvPr>
        </p:nvSpPr>
        <p:spPr>
          <a:xfrm>
            <a:off x="1600200" y="3362"/>
            <a:ext cx="6837590" cy="1485900"/>
          </a:xfrm>
        </p:spPr>
        <p:txBody>
          <a:bodyPr/>
          <a:lstStyle/>
          <a:p>
            <a:r>
              <a:rPr lang="en-US" dirty="0"/>
              <a:t>Treaties</a:t>
            </a:r>
          </a:p>
        </p:txBody>
      </p:sp>
      <p:sp>
        <p:nvSpPr>
          <p:cNvPr id="3" name="Content Placeholder 2">
            <a:extLst>
              <a:ext uri="{FF2B5EF4-FFF2-40B4-BE49-F238E27FC236}">
                <a16:creationId xmlns:a16="http://schemas.microsoft.com/office/drawing/2014/main" id="{BA046507-C8F8-4FBD-959B-4CAD9E4241A0}"/>
              </a:ext>
            </a:extLst>
          </p:cNvPr>
          <p:cNvSpPr>
            <a:spLocks noGrp="1"/>
          </p:cNvSpPr>
          <p:nvPr>
            <p:ph type="subTitle" idx="1"/>
          </p:nvPr>
        </p:nvSpPr>
        <p:spPr>
          <a:xfrm>
            <a:off x="1709372" y="1510553"/>
            <a:ext cx="6901227" cy="3057525"/>
          </a:xfrm>
        </p:spPr>
        <p:txBody>
          <a:bodyPr>
            <a:normAutofit/>
          </a:bodyPr>
          <a:lstStyle/>
          <a:p>
            <a:r>
              <a:rPr lang="en-US" sz="2000" dirty="0"/>
              <a:t>Between federal government and Indian tribes</a:t>
            </a:r>
          </a:p>
          <a:p>
            <a:pPr marL="628650" lvl="1" indent="-285750" algn="l">
              <a:buFont typeface="Arial" panose="020B0604020202020204" pitchFamily="34" charset="0"/>
              <a:buChar char="•"/>
            </a:pPr>
            <a:r>
              <a:rPr lang="en-US" sz="2000" dirty="0"/>
              <a:t>Treaty Clause, U.S. Const. art. II, § 2, cl. 2</a:t>
            </a:r>
          </a:p>
          <a:p>
            <a:pPr marL="628650" lvl="1" indent="-285750" algn="l">
              <a:buFont typeface="Arial" panose="020B0604020202020204" pitchFamily="34" charset="0"/>
              <a:buChar char="•"/>
            </a:pPr>
            <a:r>
              <a:rPr lang="en-US" sz="2000" dirty="0"/>
              <a:t>Executive authority with Senate consent</a:t>
            </a:r>
          </a:p>
          <a:p>
            <a:pPr marL="628650" lvl="1" indent="-285750" algn="l">
              <a:buFont typeface="Arial" panose="020B0604020202020204" pitchFamily="34" charset="0"/>
              <a:buChar char="•"/>
            </a:pPr>
            <a:r>
              <a:rPr lang="en-US" sz="2000" dirty="0"/>
              <a:t>Commerce Clause, U.S. Const. art. I, § 8, cl. 3 “regulate Commerce with…the Indian Tribes.”</a:t>
            </a:r>
          </a:p>
          <a:p>
            <a:pPr marL="628650" lvl="1" indent="-285750" algn="l">
              <a:buFont typeface="Arial" panose="020B0604020202020204" pitchFamily="34" charset="0"/>
              <a:buChar char="•"/>
            </a:pPr>
            <a:r>
              <a:rPr lang="en-US" sz="2000" dirty="0"/>
              <a:t>Not a grant to tribes, but a cession and reservation by the tribes</a:t>
            </a:r>
          </a:p>
          <a:p>
            <a:pPr marL="628650" lvl="1" indent="-285750" algn="l">
              <a:buFont typeface="Arial" panose="020B0604020202020204" pitchFamily="34" charset="0"/>
              <a:buChar char="•"/>
            </a:pPr>
            <a:r>
              <a:rPr lang="en-US" sz="2000" dirty="0"/>
              <a:t>Congressional responsibility to carry out</a:t>
            </a:r>
          </a:p>
          <a:p>
            <a:r>
              <a:rPr lang="en-US" sz="2000" dirty="0"/>
              <a:t>Abrogation</a:t>
            </a:r>
          </a:p>
          <a:p>
            <a:endParaRPr lang="en-US" dirty="0"/>
          </a:p>
        </p:txBody>
      </p:sp>
    </p:spTree>
    <p:extLst>
      <p:ext uri="{BB962C8B-B14F-4D97-AF65-F5344CB8AC3E}">
        <p14:creationId xmlns:p14="http://schemas.microsoft.com/office/powerpoint/2010/main" val="18769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7A82FB-0816-4C45-9E34-22CC6CB6B984}"/>
              </a:ext>
            </a:extLst>
          </p:cNvPr>
          <p:cNvSpPr>
            <a:spLocks noGrp="1"/>
          </p:cNvSpPr>
          <p:nvPr>
            <p:ph type="ctrTitle"/>
          </p:nvPr>
        </p:nvSpPr>
        <p:spPr>
          <a:xfrm>
            <a:off x="1752600" y="209550"/>
            <a:ext cx="6837590" cy="637579"/>
          </a:xfrm>
        </p:spPr>
        <p:txBody>
          <a:bodyPr/>
          <a:lstStyle/>
          <a:p>
            <a:r>
              <a:rPr lang="en-US" dirty="0"/>
              <a:t>Tribal Sovereignty</a:t>
            </a:r>
          </a:p>
        </p:txBody>
      </p:sp>
      <p:sp>
        <p:nvSpPr>
          <p:cNvPr id="3" name="Content Placeholder 2">
            <a:extLst>
              <a:ext uri="{FF2B5EF4-FFF2-40B4-BE49-F238E27FC236}">
                <a16:creationId xmlns:a16="http://schemas.microsoft.com/office/drawing/2014/main" id="{D3D49D1C-C64B-462A-9807-56E22952E387}"/>
              </a:ext>
            </a:extLst>
          </p:cNvPr>
          <p:cNvSpPr>
            <a:spLocks noGrp="1"/>
          </p:cNvSpPr>
          <p:nvPr>
            <p:ph type="subTitle" idx="1"/>
          </p:nvPr>
        </p:nvSpPr>
        <p:spPr>
          <a:xfrm>
            <a:off x="1676400" y="1276350"/>
            <a:ext cx="6619244" cy="3276600"/>
          </a:xfrm>
        </p:spPr>
        <p:txBody>
          <a:bodyPr>
            <a:normAutofit lnSpcReduction="10000"/>
          </a:bodyPr>
          <a:lstStyle/>
          <a:p>
            <a:pPr marL="285750" indent="-285750">
              <a:buFont typeface="Arial" panose="020B0604020202020204" pitchFamily="34" charset="0"/>
              <a:buChar char="•"/>
            </a:pPr>
            <a:r>
              <a:rPr lang="en-US" dirty="0"/>
              <a:t>Inherent powers of self-government, by reason of their </a:t>
            </a:r>
            <a:endParaRPr lang="en-US" dirty="0" smtClean="0"/>
          </a:p>
          <a:p>
            <a:r>
              <a:rPr lang="en-US" dirty="0" smtClean="0"/>
              <a:t>original </a:t>
            </a:r>
            <a:r>
              <a:rPr lang="en-US" dirty="0"/>
              <a:t>tribal sovereignty, not by virtue of any delegation </a:t>
            </a:r>
            <a:endParaRPr lang="en-US" dirty="0" smtClean="0"/>
          </a:p>
          <a:p>
            <a:r>
              <a:rPr lang="en-US" dirty="0" smtClean="0"/>
              <a:t>of </a:t>
            </a:r>
            <a:r>
              <a:rPr lang="en-US" dirty="0"/>
              <a:t>powers.</a:t>
            </a:r>
          </a:p>
          <a:p>
            <a:pPr marL="628650" lvl="1" indent="-285750" algn="l">
              <a:buFont typeface="Arial" panose="020B0604020202020204" pitchFamily="34" charset="0"/>
              <a:buChar char="•"/>
            </a:pPr>
            <a:r>
              <a:rPr lang="en-US" sz="1800" dirty="0"/>
              <a:t>Membership</a:t>
            </a:r>
          </a:p>
          <a:p>
            <a:pPr marL="628650" lvl="1" indent="-285750" algn="l">
              <a:buFont typeface="Arial" panose="020B0604020202020204" pitchFamily="34" charset="0"/>
              <a:buChar char="•"/>
            </a:pPr>
            <a:r>
              <a:rPr lang="en-US" sz="1800" dirty="0"/>
              <a:t>Form of tribal government </a:t>
            </a:r>
          </a:p>
          <a:p>
            <a:pPr marL="628650" lvl="1" indent="-285750" algn="l">
              <a:buFont typeface="Arial" panose="020B0604020202020204" pitchFamily="34" charset="0"/>
              <a:buChar char="•"/>
            </a:pPr>
            <a:r>
              <a:rPr lang="en-US" sz="1800" dirty="0"/>
              <a:t>Govern members and territories </a:t>
            </a:r>
          </a:p>
          <a:p>
            <a:pPr marL="628650" lvl="1" indent="-285750" algn="l">
              <a:buFont typeface="Arial" panose="020B0604020202020204" pitchFamily="34" charset="0"/>
              <a:buChar char="•"/>
            </a:pPr>
            <a:r>
              <a:rPr lang="en-US" sz="1800" dirty="0"/>
              <a:t>Administer justice </a:t>
            </a:r>
          </a:p>
          <a:p>
            <a:pPr marL="628650" lvl="1" indent="-285750" algn="l">
              <a:buFont typeface="Arial" panose="020B0604020202020204" pitchFamily="34" charset="0"/>
              <a:buChar char="•"/>
            </a:pPr>
            <a:r>
              <a:rPr lang="en-US" sz="1800" dirty="0"/>
              <a:t>Power to exclude</a:t>
            </a:r>
          </a:p>
          <a:p>
            <a:pPr marL="285750" indent="-285750">
              <a:buFont typeface="Arial" panose="020B0604020202020204" pitchFamily="34" charset="0"/>
              <a:buChar char="•"/>
            </a:pPr>
            <a:r>
              <a:rPr lang="en-US" dirty="0"/>
              <a:t>“Indian tribes still possess those aspects of sovereignty not withdrawn by treaty or statute, or by implication as a necessary result of their dependent status.” </a:t>
            </a:r>
            <a:r>
              <a:rPr lang="en-US" i="1" dirty="0"/>
              <a:t>U.S. v. Wheeler</a:t>
            </a:r>
            <a:r>
              <a:rPr lang="en-US" dirty="0"/>
              <a:t>, 435 U.S. 313, 323 (1978). </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8143" y="10085"/>
            <a:ext cx="1849133" cy="1934129"/>
          </a:xfrm>
          <a:prstGeom prst="rect">
            <a:avLst/>
          </a:prstGeom>
        </p:spPr>
      </p:pic>
    </p:spTree>
    <p:extLst>
      <p:ext uri="{BB962C8B-B14F-4D97-AF65-F5344CB8AC3E}">
        <p14:creationId xmlns:p14="http://schemas.microsoft.com/office/powerpoint/2010/main" val="111249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669C4-0980-4512-BBB1-8E548BEF413A}"/>
              </a:ext>
            </a:extLst>
          </p:cNvPr>
          <p:cNvSpPr>
            <a:spLocks noGrp="1"/>
          </p:cNvSpPr>
          <p:nvPr>
            <p:ph type="ctrTitle"/>
          </p:nvPr>
        </p:nvSpPr>
        <p:spPr>
          <a:xfrm>
            <a:off x="1676400" y="-32497"/>
            <a:ext cx="6837590" cy="1485900"/>
          </a:xfrm>
        </p:spPr>
        <p:txBody>
          <a:bodyPr/>
          <a:lstStyle/>
          <a:p>
            <a:r>
              <a:rPr lang="en-US" dirty="0"/>
              <a:t>Tribal Sovereignty</a:t>
            </a:r>
          </a:p>
        </p:txBody>
      </p:sp>
      <p:sp>
        <p:nvSpPr>
          <p:cNvPr id="3" name="Content Placeholder 2">
            <a:extLst>
              <a:ext uri="{FF2B5EF4-FFF2-40B4-BE49-F238E27FC236}">
                <a16:creationId xmlns:a16="http://schemas.microsoft.com/office/drawing/2014/main" id="{8DE2E902-B739-473B-93F4-C760A92395A4}"/>
              </a:ext>
            </a:extLst>
          </p:cNvPr>
          <p:cNvSpPr>
            <a:spLocks noGrp="1"/>
          </p:cNvSpPr>
          <p:nvPr>
            <p:ph type="subTitle" idx="1"/>
          </p:nvPr>
        </p:nvSpPr>
        <p:spPr>
          <a:xfrm>
            <a:off x="1676400" y="1885950"/>
            <a:ext cx="6619244" cy="2705100"/>
          </a:xfrm>
        </p:spPr>
        <p:txBody>
          <a:bodyPr>
            <a:noAutofit/>
          </a:bodyPr>
          <a:lstStyle/>
          <a:p>
            <a:pPr marL="285750" indent="-285750">
              <a:buFont typeface="Arial" panose="020B0604020202020204" pitchFamily="34" charset="0"/>
              <a:buChar char="•"/>
            </a:pPr>
            <a:r>
              <a:rPr lang="en-US" sz="1800" dirty="0"/>
              <a:t>A tribe retains its sovereignty </a:t>
            </a:r>
            <a:r>
              <a:rPr lang="en-US" sz="1800" dirty="0" smtClean="0"/>
              <a:t>until </a:t>
            </a:r>
            <a:r>
              <a:rPr lang="en-US" sz="1800" dirty="0"/>
              <a:t>Congress acts to divest that sovereignty.</a:t>
            </a:r>
          </a:p>
          <a:p>
            <a:pPr marL="285750" indent="-285750">
              <a:buFont typeface="Arial" panose="020B0604020202020204" pitchFamily="34" charset="0"/>
              <a:buChar char="•"/>
            </a:pPr>
            <a:r>
              <a:rPr lang="en-US" sz="1800" dirty="0"/>
              <a:t>Limitations may arise through treaties and statutes – clear and unambiguous  </a:t>
            </a:r>
          </a:p>
          <a:p>
            <a:pPr marL="285750" indent="-285750">
              <a:buFont typeface="Arial" panose="020B0604020202020204" pitchFamily="34" charset="0"/>
              <a:buChar char="•"/>
            </a:pPr>
            <a:r>
              <a:rPr lang="en-US" sz="1800" dirty="0"/>
              <a:t>Limitations on conveyances of tribal property </a:t>
            </a:r>
          </a:p>
          <a:p>
            <a:pPr marL="628650" lvl="1" indent="-285750" algn="l">
              <a:buFont typeface="Arial" panose="020B0604020202020204" pitchFamily="34" charset="0"/>
              <a:buChar char="•"/>
            </a:pPr>
            <a:r>
              <a:rPr lang="en-US" sz="1800" dirty="0"/>
              <a:t>General Allotment Act</a:t>
            </a:r>
          </a:p>
          <a:p>
            <a:pPr marL="628650" lvl="1" indent="-285750" algn="l">
              <a:buFont typeface="Arial" panose="020B0604020202020204" pitchFamily="34" charset="0"/>
              <a:buChar char="•"/>
            </a:pPr>
            <a:r>
              <a:rPr lang="en-US" sz="1800" dirty="0"/>
              <a:t>Major Crimes Act </a:t>
            </a:r>
          </a:p>
          <a:p>
            <a:pPr marL="628650" lvl="1" indent="-285750" algn="l">
              <a:buFont typeface="Arial" panose="020B0604020202020204" pitchFamily="34" charset="0"/>
              <a:buChar char="•"/>
            </a:pPr>
            <a:r>
              <a:rPr lang="en-US" sz="1800" dirty="0"/>
              <a:t>Indian Civil Rights Act</a:t>
            </a:r>
          </a:p>
          <a:p>
            <a:pPr marL="628650" lvl="1" indent="-285750" algn="l">
              <a:buFont typeface="Arial" panose="020B0604020202020204" pitchFamily="34" charset="0"/>
              <a:buChar char="•"/>
            </a:pPr>
            <a:r>
              <a:rPr lang="en-US" sz="1800" dirty="0"/>
              <a:t>PL 280 (includes Wisconsin)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95250"/>
            <a:ext cx="1955458" cy="1733550"/>
          </a:xfrm>
          <a:prstGeom prst="rect">
            <a:avLst/>
          </a:prstGeom>
        </p:spPr>
      </p:pic>
    </p:spTree>
    <p:extLst>
      <p:ext uri="{BB962C8B-B14F-4D97-AF65-F5344CB8AC3E}">
        <p14:creationId xmlns:p14="http://schemas.microsoft.com/office/powerpoint/2010/main" val="127775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B64815-2EFC-4DEB-B31A-E9361B5B3CBE}"/>
              </a:ext>
            </a:extLst>
          </p:cNvPr>
          <p:cNvSpPr>
            <a:spLocks noGrp="1"/>
          </p:cNvSpPr>
          <p:nvPr>
            <p:ph type="ctrTitle"/>
          </p:nvPr>
        </p:nvSpPr>
        <p:spPr>
          <a:xfrm>
            <a:off x="1914525" y="133351"/>
            <a:ext cx="6837590" cy="762000"/>
          </a:xfrm>
        </p:spPr>
        <p:txBody>
          <a:bodyPr/>
          <a:lstStyle/>
          <a:p>
            <a:r>
              <a:rPr lang="en-US" dirty="0"/>
              <a:t>Federal Trust Responsibility</a:t>
            </a:r>
          </a:p>
        </p:txBody>
      </p:sp>
      <p:sp>
        <p:nvSpPr>
          <p:cNvPr id="3" name="Content Placeholder 2">
            <a:extLst>
              <a:ext uri="{FF2B5EF4-FFF2-40B4-BE49-F238E27FC236}">
                <a16:creationId xmlns:a16="http://schemas.microsoft.com/office/drawing/2014/main" id="{83745A3D-F4CA-41ED-97B5-568575856BBB}"/>
              </a:ext>
            </a:extLst>
          </p:cNvPr>
          <p:cNvSpPr>
            <a:spLocks noGrp="1"/>
          </p:cNvSpPr>
          <p:nvPr>
            <p:ph type="subTitle" idx="1"/>
          </p:nvPr>
        </p:nvSpPr>
        <p:spPr>
          <a:xfrm>
            <a:off x="1676400" y="1047750"/>
            <a:ext cx="6619244" cy="3133725"/>
          </a:xfrm>
        </p:spPr>
        <p:txBody>
          <a:bodyPr>
            <a:normAutofit/>
          </a:bodyPr>
          <a:lstStyle/>
          <a:p>
            <a:pPr marL="342900" indent="-342900">
              <a:buFont typeface="Arial" panose="020B0604020202020204" pitchFamily="34" charset="0"/>
              <a:buChar char="•"/>
            </a:pPr>
            <a:r>
              <a:rPr lang="en-US" sz="2400" dirty="0"/>
              <a:t>Federal government’s unique relationship with Indian tribes</a:t>
            </a:r>
          </a:p>
          <a:p>
            <a:pPr marL="628650" lvl="1" indent="-285750" algn="l">
              <a:buFont typeface="Arial" panose="020B0604020202020204" pitchFamily="34" charset="0"/>
              <a:buChar char="•"/>
            </a:pPr>
            <a:r>
              <a:rPr lang="en-US" sz="2000" dirty="0"/>
              <a:t>Evolved from treaties, statutes, and courts </a:t>
            </a:r>
          </a:p>
          <a:p>
            <a:pPr marL="628650" lvl="1" indent="-285750" algn="l">
              <a:buFont typeface="Arial" panose="020B0604020202020204" pitchFamily="34" charset="0"/>
              <a:buChar char="•"/>
            </a:pPr>
            <a:r>
              <a:rPr lang="en-US" sz="2000" dirty="0"/>
              <a:t>Reaffirmed through legislation, invoked through administrative action, court decisions </a:t>
            </a:r>
          </a:p>
          <a:p>
            <a:pPr marL="285750" indent="-285750">
              <a:buFont typeface="Arial" panose="020B0604020202020204" pitchFamily="34" charset="0"/>
              <a:buChar char="•"/>
            </a:pPr>
            <a:r>
              <a:rPr lang="en-US" sz="2400" dirty="0"/>
              <a:t>Scope </a:t>
            </a:r>
          </a:p>
          <a:p>
            <a:pPr marL="342900" indent="-342900">
              <a:buFont typeface="Arial" panose="020B0604020202020204" pitchFamily="34" charset="0"/>
              <a:buChar char="•"/>
            </a:pPr>
            <a:r>
              <a:rPr lang="en-US" sz="2400" dirty="0"/>
              <a:t>Enforcement</a:t>
            </a:r>
          </a:p>
          <a:p>
            <a:pPr marL="628650" lvl="1" indent="-285750" algn="l">
              <a:buFont typeface="Arial" panose="020B0604020202020204" pitchFamily="34" charset="0"/>
              <a:buChar char="•"/>
            </a:pPr>
            <a:r>
              <a:rPr lang="en-US" sz="2000" dirty="0"/>
              <a:t>Breach of trust </a:t>
            </a:r>
            <a:r>
              <a:rPr lang="en-US" sz="2000" dirty="0"/>
              <a:t>claims (</a:t>
            </a:r>
            <a:r>
              <a:rPr lang="en-US" sz="2000" i="1" dirty="0" smtClean="0"/>
              <a:t>see</a:t>
            </a:r>
            <a:r>
              <a:rPr lang="en-US" sz="2000" dirty="0" smtClean="0"/>
              <a:t>: </a:t>
            </a:r>
            <a:r>
              <a:rPr lang="en-US" sz="2000" dirty="0">
                <a:hlinkClick r:id="rId2"/>
              </a:rPr>
              <a:t>https://en.wikipedia.org/wiki/Cobell_v._</a:t>
            </a:r>
            <a:r>
              <a:rPr lang="en-US" sz="2000" dirty="0" smtClean="0">
                <a:hlinkClick r:id="rId2"/>
              </a:rPr>
              <a:t>Salazar</a:t>
            </a:r>
            <a:r>
              <a:rPr lang="en-US" sz="2000" dirty="0" smtClean="0"/>
              <a:t>) </a:t>
            </a:r>
            <a:endParaRPr lang="en-US" sz="2000" dirty="0"/>
          </a:p>
          <a:p>
            <a:pPr marL="628650" lvl="1" indent="-285750" algn="l">
              <a:buFont typeface="Arial" panose="020B0604020202020204" pitchFamily="34" charset="0"/>
              <a:buChar char="•"/>
            </a:pPr>
            <a:r>
              <a:rPr lang="en-US" sz="2000" dirty="0"/>
              <a:t>Administrative Procedures Act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928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A18BC0-40D6-4F6E-9E2B-BDC4B91B8FFC}"/>
              </a:ext>
            </a:extLst>
          </p:cNvPr>
          <p:cNvSpPr>
            <a:spLocks noGrp="1"/>
          </p:cNvSpPr>
          <p:nvPr>
            <p:ph type="ctrTitle"/>
          </p:nvPr>
        </p:nvSpPr>
        <p:spPr>
          <a:xfrm>
            <a:off x="1828800" y="133350"/>
            <a:ext cx="6837590" cy="1485900"/>
          </a:xfrm>
        </p:spPr>
        <p:txBody>
          <a:bodyPr/>
          <a:lstStyle/>
          <a:p>
            <a:r>
              <a:rPr lang="en-US" dirty="0"/>
              <a:t>Federalism &amp; Anti-Federalism</a:t>
            </a:r>
          </a:p>
        </p:txBody>
      </p:sp>
      <p:sp>
        <p:nvSpPr>
          <p:cNvPr id="3" name="Content Placeholder 2">
            <a:extLst>
              <a:ext uri="{FF2B5EF4-FFF2-40B4-BE49-F238E27FC236}">
                <a16:creationId xmlns:a16="http://schemas.microsoft.com/office/drawing/2014/main" id="{B9AC3A43-EAA5-4EAC-8E4B-AEBA64522603}"/>
              </a:ext>
            </a:extLst>
          </p:cNvPr>
          <p:cNvSpPr>
            <a:spLocks noGrp="1"/>
          </p:cNvSpPr>
          <p:nvPr>
            <p:ph type="subTitle" idx="1"/>
          </p:nvPr>
        </p:nvSpPr>
        <p:spPr>
          <a:xfrm>
            <a:off x="1981200" y="1733550"/>
            <a:ext cx="4600575" cy="530330"/>
          </a:xfrm>
        </p:spPr>
        <p:txBody>
          <a:bodyPr>
            <a:normAutofit lnSpcReduction="10000"/>
          </a:bodyPr>
          <a:lstStyle/>
          <a:p>
            <a:pPr marL="457200" indent="-457200">
              <a:buFont typeface="Arial" panose="020B0604020202020204" pitchFamily="34" charset="0"/>
              <a:buChar char="•"/>
            </a:pPr>
            <a:r>
              <a:rPr lang="en-US" sz="3200" dirty="0"/>
              <a:t>Federalism: application of federal law</a:t>
            </a:r>
          </a:p>
          <a:p>
            <a:pPr marL="457200" indent="-457200">
              <a:buFont typeface="Arial" panose="020B0604020202020204" pitchFamily="34" charset="0"/>
              <a:buChar char="•"/>
            </a:pPr>
            <a:r>
              <a:rPr lang="en-US" sz="3200" dirty="0"/>
              <a:t>Anti-Federalism:  application of state/local law</a:t>
            </a:r>
          </a:p>
          <a:p>
            <a:pPr marL="457200" indent="-457200">
              <a:buFont typeface="Arial" panose="020B0604020202020204" pitchFamily="34" charset="0"/>
              <a:buChar char="•"/>
            </a:pPr>
            <a:r>
              <a:rPr lang="en-US" sz="3200" dirty="0"/>
              <a:t>The Supremacy Clause </a:t>
            </a:r>
          </a:p>
          <a:p>
            <a:endParaRPr lang="en-US" dirty="0"/>
          </a:p>
        </p:txBody>
      </p:sp>
    </p:spTree>
    <p:extLst>
      <p:ext uri="{BB962C8B-B14F-4D97-AF65-F5344CB8AC3E}">
        <p14:creationId xmlns:p14="http://schemas.microsoft.com/office/powerpoint/2010/main" val="300266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2343150"/>
            <a:ext cx="7315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16B5E0-141F-446B-9A03-E95C8605276D}"/>
              </a:ext>
            </a:extLst>
          </p:cNvPr>
          <p:cNvSpPr>
            <a:spLocks noGrp="1"/>
          </p:cNvSpPr>
          <p:nvPr>
            <p:ph type="ctrTitle"/>
          </p:nvPr>
        </p:nvSpPr>
        <p:spPr>
          <a:xfrm>
            <a:off x="1752600" y="285750"/>
            <a:ext cx="6837590" cy="543521"/>
          </a:xfrm>
        </p:spPr>
        <p:txBody>
          <a:bodyPr/>
          <a:lstStyle/>
          <a:p>
            <a:r>
              <a:rPr lang="en-US" dirty="0" smtClean="0"/>
              <a:t>U.S./Tribal Relationship Take </a:t>
            </a:r>
            <a:r>
              <a:rPr lang="en-US" dirty="0" err="1"/>
              <a:t>Aways</a:t>
            </a:r>
            <a:endParaRPr lang="en-US" dirty="0"/>
          </a:p>
        </p:txBody>
      </p:sp>
      <p:sp>
        <p:nvSpPr>
          <p:cNvPr id="3" name="Content Placeholder 2">
            <a:extLst>
              <a:ext uri="{FF2B5EF4-FFF2-40B4-BE49-F238E27FC236}">
                <a16:creationId xmlns:a16="http://schemas.microsoft.com/office/drawing/2014/main" id="{7F51F1AA-9A30-4AB6-8F7C-A707ED13618C}"/>
              </a:ext>
            </a:extLst>
          </p:cNvPr>
          <p:cNvSpPr>
            <a:spLocks noGrp="1"/>
          </p:cNvSpPr>
          <p:nvPr>
            <p:ph type="subTitle" idx="1"/>
          </p:nvPr>
        </p:nvSpPr>
        <p:spPr>
          <a:xfrm>
            <a:off x="1828800" y="971550"/>
            <a:ext cx="6441141" cy="530330"/>
          </a:xfrm>
        </p:spPr>
        <p:txBody>
          <a:bodyPr>
            <a:noAutofit/>
          </a:bodyPr>
          <a:lstStyle/>
          <a:p>
            <a:pPr marL="285750" indent="-285750">
              <a:buFont typeface="Arial" panose="020B0604020202020204" pitchFamily="34" charset="0"/>
              <a:buChar char="•"/>
            </a:pPr>
            <a:r>
              <a:rPr lang="en-US" sz="2000" dirty="0"/>
              <a:t>Tribes have a special political government-to-government relationship with the federal government</a:t>
            </a:r>
          </a:p>
          <a:p>
            <a:pPr marL="285750" indent="-285750">
              <a:buFont typeface="Arial" panose="020B0604020202020204" pitchFamily="34" charset="0"/>
              <a:buChar char="•"/>
            </a:pPr>
            <a:r>
              <a:rPr lang="en-US" sz="2000" dirty="0"/>
              <a:t>The federal government "has charged itself with moral obligations of the highest responsibility and trust" toward Indian tribes (</a:t>
            </a:r>
            <a:r>
              <a:rPr lang="en-US" sz="2000" i="1" dirty="0"/>
              <a:t>Seminole Nation v. United States</a:t>
            </a:r>
            <a:r>
              <a:rPr lang="en-US" sz="2000" dirty="0"/>
              <a:t>, 1942)</a:t>
            </a:r>
          </a:p>
          <a:p>
            <a:pPr marL="285750" indent="-285750">
              <a:buFont typeface="Arial" panose="020B0604020202020204" pitchFamily="34" charset="0"/>
              <a:buChar char="•"/>
            </a:pPr>
            <a:r>
              <a:rPr lang="en-US" sz="2000" dirty="0"/>
              <a:t>Tribes exercise sovereignty pursuant to statutory affirmations, restrictions and court precedent within their jurisdictions</a:t>
            </a:r>
          </a:p>
          <a:p>
            <a:pPr marL="285750" indent="-285750">
              <a:buFont typeface="Arial" panose="020B0604020202020204" pitchFamily="34" charset="0"/>
              <a:buChar char="•"/>
            </a:pPr>
            <a:r>
              <a:rPr lang="en-US" sz="2000" dirty="0"/>
              <a:t>States generally have no jurisdiction in tribal jurisdictions</a:t>
            </a:r>
          </a:p>
          <a:p>
            <a:pPr marL="285750" indent="-285750">
              <a:buFont typeface="Arial" panose="020B0604020202020204" pitchFamily="34" charset="0"/>
              <a:buChar char="•"/>
            </a:pPr>
            <a:r>
              <a:rPr lang="en-US" sz="2000" dirty="0"/>
              <a:t>Federal Indian law </a:t>
            </a:r>
            <a:r>
              <a:rPr lang="en-US" sz="2000" dirty="0" smtClean="0"/>
              <a:t>establishes special </a:t>
            </a:r>
            <a:r>
              <a:rPr lang="en-US" sz="2000" dirty="0"/>
              <a:t>restrictions and rights to tribes</a:t>
            </a:r>
          </a:p>
        </p:txBody>
      </p:sp>
    </p:spTree>
    <p:extLst>
      <p:ext uri="{BB962C8B-B14F-4D97-AF65-F5344CB8AC3E}">
        <p14:creationId xmlns:p14="http://schemas.microsoft.com/office/powerpoint/2010/main" val="33429521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3302781" cy="5143500"/>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5143500"/>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855EE2E9-EF0F-4803-A25B-F0AC0B731F27}"/>
              </a:ext>
            </a:extLst>
          </p:cNvPr>
          <p:cNvSpPr>
            <a:spLocks noGrp="1"/>
          </p:cNvSpPr>
          <p:nvPr>
            <p:ph type="title"/>
          </p:nvPr>
        </p:nvSpPr>
        <p:spPr>
          <a:xfrm>
            <a:off x="401265" y="514350"/>
            <a:ext cx="2085203" cy="3829050"/>
          </a:xfrm>
        </p:spPr>
        <p:txBody>
          <a:bodyPr>
            <a:normAutofit/>
          </a:bodyPr>
          <a:lstStyle/>
          <a:p>
            <a:endParaRPr lang="en-US" sz="3000" b="1" dirty="0">
              <a:solidFill>
                <a:srgbClr val="FFFFFF"/>
              </a:solidFill>
            </a:endParaRPr>
          </a:p>
        </p:txBody>
      </p:sp>
      <p:graphicFrame>
        <p:nvGraphicFramePr>
          <p:cNvPr id="5" name="Content Placeholder 2">
            <a:extLst>
              <a:ext uri="{FF2B5EF4-FFF2-40B4-BE49-F238E27FC236}">
                <a16:creationId xmlns:a16="http://schemas.microsoft.com/office/drawing/2014/main" id="{6FE4F484-9E03-4980-9618-95EF146D8869}"/>
              </a:ext>
            </a:extLst>
          </p:cNvPr>
          <p:cNvGraphicFramePr>
            <a:graphicFrameLocks noGrp="1"/>
          </p:cNvGraphicFramePr>
          <p:nvPr>
            <p:ph idx="1"/>
            <p:extLst/>
          </p:nvPr>
        </p:nvGraphicFramePr>
        <p:xfrm>
          <a:off x="3757612" y="514350"/>
          <a:ext cx="4869656" cy="3829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6676" y="495300"/>
            <a:ext cx="2165806" cy="3848100"/>
          </a:xfrm>
          <a:prstGeom prst="rect">
            <a:avLst/>
          </a:prstGeom>
        </p:spPr>
      </p:pic>
    </p:spTree>
    <p:extLst>
      <p:ext uri="{BB962C8B-B14F-4D97-AF65-F5344CB8AC3E}">
        <p14:creationId xmlns:p14="http://schemas.microsoft.com/office/powerpoint/2010/main" val="244537947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9" name="applause.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73DE2CFE-42F2-48F0-8706-5264E012B1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6391" y="286052"/>
            <a:ext cx="1650235"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894A49-98FC-4482-85AB-549FB178622B}"/>
              </a:ext>
            </a:extLst>
          </p:cNvPr>
          <p:cNvSpPr>
            <a:spLocks noGrp="1"/>
          </p:cNvSpPr>
          <p:nvPr>
            <p:ph type="title"/>
          </p:nvPr>
        </p:nvSpPr>
        <p:spPr>
          <a:xfrm>
            <a:off x="725214" y="903081"/>
            <a:ext cx="2002054" cy="1335881"/>
          </a:xfrm>
        </p:spPr>
        <p:txBody>
          <a:bodyPr>
            <a:normAutofit/>
          </a:bodyPr>
          <a:lstStyle/>
          <a:p>
            <a:r>
              <a:rPr lang="en-US" sz="2400">
                <a:solidFill>
                  <a:srgbClr val="FFFFFF"/>
                </a:solidFill>
              </a:rPr>
              <a:t/>
            </a:r>
          </a:p>
        </p:txBody>
      </p:sp>
      <p:graphicFrame>
        <p:nvGraphicFramePr>
          <p:cNvPr id="5" name="Content Placeholder 2">
            <a:extLst>
              <a:ext uri="{FF2B5EF4-FFF2-40B4-BE49-F238E27FC236}">
                <a16:creationId xmlns:a16="http://schemas.microsoft.com/office/drawing/2014/main" id="{494E4E97-5CC8-4AE1-BB7D-DCC35D8FB232}"/>
              </a:ext>
            </a:extLst>
          </p:cNvPr>
          <p:cNvGraphicFramePr>
            <a:graphicFrameLocks noGrp="1"/>
          </p:cNvGraphicFramePr>
          <p:nvPr>
            <p:ph idx="1"/>
            <p:extLst/>
          </p:nvPr>
        </p:nvGraphicFramePr>
        <p:xfrm>
          <a:off x="3496866" y="714375"/>
          <a:ext cx="5178027" cy="36218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5949435"/>
      </p:ext>
    </p:extLst>
  </p:cSld>
  <p:clrMapOvr>
    <a:masterClrMapping/>
  </p:clrMapOvr>
  <p:transition spd="slow">
    <p:push dir="u"/>
    <p:sndAc>
      <p:stSnd>
        <p:snd r:embed="rId2" name="applause.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5555856-9970-4BC3-9AA9-6A917F53AF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51435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7F487851-BFAF-46D8-A1ED-50CAD6E46F5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2" name="Title 1">
            <a:extLst>
              <a:ext uri="{FF2B5EF4-FFF2-40B4-BE49-F238E27FC236}">
                <a16:creationId xmlns:a16="http://schemas.microsoft.com/office/drawing/2014/main" id="{9B1B7DA1-BD54-4691-95CF-43BF9CDF250A}"/>
              </a:ext>
            </a:extLst>
          </p:cNvPr>
          <p:cNvSpPr>
            <a:spLocks noGrp="1"/>
          </p:cNvSpPr>
          <p:nvPr>
            <p:ph type="title"/>
          </p:nvPr>
        </p:nvSpPr>
        <p:spPr>
          <a:xfrm>
            <a:off x="603363" y="3200874"/>
            <a:ext cx="3604497" cy="972836"/>
          </a:xfrm>
        </p:spPr>
        <p:txBody>
          <a:bodyPr vert="horz" lIns="91440" tIns="45720" rIns="91440" bIns="45720" rtlCol="0" anchor="t">
            <a:normAutofit/>
          </a:bodyPr>
          <a:lstStyle/>
          <a:p>
            <a:pPr defTabSz="914400"/>
            <a:r>
              <a:rPr lang="en-US" sz="3100" kern="1200">
                <a:solidFill>
                  <a:srgbClr val="000000"/>
                </a:solidFill>
                <a:latin typeface="+mj-lt"/>
                <a:ea typeface="+mj-ea"/>
                <a:cs typeface="+mj-cs"/>
              </a:rPr>
              <a:t>How do we group people together?</a:t>
            </a:r>
          </a:p>
        </p:txBody>
      </p:sp>
      <p:sp>
        <p:nvSpPr>
          <p:cNvPr id="13" name="Freeform 50">
            <a:extLst>
              <a:ext uri="{FF2B5EF4-FFF2-40B4-BE49-F238E27FC236}">
                <a16:creationId xmlns:a16="http://schemas.microsoft.com/office/drawing/2014/main" id="{13722DD7-BA73-4776-93A3-94491FEF726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435869"/>
            <a:ext cx="4098660" cy="470763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AB5AF734-8162-4D81-A758-752A1C2173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782327" y="1361489"/>
            <a:ext cx="3106320" cy="3106320"/>
          </a:xfrm>
          <a:prstGeom prst="rect">
            <a:avLst/>
          </a:prstGeom>
        </p:spPr>
      </p:pic>
    </p:spTree>
    <p:extLst>
      <p:ext uri="{BB962C8B-B14F-4D97-AF65-F5344CB8AC3E}">
        <p14:creationId xmlns:p14="http://schemas.microsoft.com/office/powerpoint/2010/main" val="2281882862"/>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6" name="applause.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168E7B-6D42-4B3A-B7A1-17D4C49EC9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0"/>
            <a:ext cx="818271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98A030C2-9F23-4593-9F99-7B73C232A4C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C79B1C47-18B6-4257-B5B2-4B576352B47C}"/>
              </a:ext>
            </a:extLst>
          </p:cNvPr>
          <p:cNvSpPr>
            <a:spLocks noGrp="1"/>
          </p:cNvSpPr>
          <p:nvPr>
            <p:ph type="title"/>
          </p:nvPr>
        </p:nvSpPr>
        <p:spPr>
          <a:xfrm>
            <a:off x="2044824" y="1306002"/>
            <a:ext cx="5054352" cy="1790939"/>
          </a:xfrm>
        </p:spPr>
        <p:txBody>
          <a:bodyPr vert="horz" lIns="91440" tIns="45720" rIns="91440" bIns="45720" rtlCol="0" anchor="b">
            <a:normAutofit/>
          </a:bodyPr>
          <a:lstStyle/>
          <a:p>
            <a:pPr algn="ctr" defTabSz="914400"/>
            <a:r>
              <a:rPr lang="en-US" sz="5000" kern="1200">
                <a:solidFill>
                  <a:srgbClr val="FFFFFF"/>
                </a:solidFill>
                <a:latin typeface="+mj-lt"/>
                <a:ea typeface="+mj-ea"/>
                <a:cs typeface="+mj-cs"/>
              </a:rPr>
              <a:t>Explicit culture vs. Implicit culture</a:t>
            </a:r>
          </a:p>
        </p:txBody>
      </p:sp>
      <p:sp>
        <p:nvSpPr>
          <p:cNvPr id="3" name="Content Placeholder 2">
            <a:extLst>
              <a:ext uri="{FF2B5EF4-FFF2-40B4-BE49-F238E27FC236}">
                <a16:creationId xmlns:a16="http://schemas.microsoft.com/office/drawing/2014/main" id="{50BF475D-63B2-4EFB-9992-8245C633337E}"/>
              </a:ext>
            </a:extLst>
          </p:cNvPr>
          <p:cNvSpPr>
            <a:spLocks noGrp="1"/>
          </p:cNvSpPr>
          <p:nvPr>
            <p:ph idx="1"/>
          </p:nvPr>
        </p:nvSpPr>
        <p:spPr>
          <a:xfrm>
            <a:off x="2047169" y="3150391"/>
            <a:ext cx="5055514" cy="511559"/>
          </a:xfrm>
        </p:spPr>
        <p:txBody>
          <a:bodyPr vert="horz" lIns="91440" tIns="45720" rIns="91440" bIns="45720" rtlCol="0">
            <a:normAutofit/>
          </a:bodyPr>
          <a:lstStyle/>
          <a:p>
            <a:pPr marL="0" indent="0" algn="ctr" defTabSz="914400">
              <a:spcBef>
                <a:spcPts val="1000"/>
              </a:spcBef>
              <a:buNone/>
            </a:pPr>
            <a:r>
              <a:rPr lang="en-US" sz="2400" kern="1200" dirty="0">
                <a:solidFill>
                  <a:srgbClr val="FFFFFF"/>
                </a:solidFill>
                <a:latin typeface="+mn-lt"/>
                <a:ea typeface="+mn-ea"/>
                <a:cs typeface="+mn-cs"/>
              </a:rPr>
              <a:t>The cultural iceberg experiment</a:t>
            </a:r>
          </a:p>
        </p:txBody>
      </p:sp>
    </p:spTree>
    <p:extLst>
      <p:ext uri="{BB962C8B-B14F-4D97-AF65-F5344CB8AC3E}">
        <p14:creationId xmlns:p14="http://schemas.microsoft.com/office/powerpoint/2010/main" val="356164110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4" name="applause.wav"/>
          </p:stSnd>
        </p:sndAc>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19" cy="51435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15D9A4-7579-4DC1-BC7B-607F33604A1C}"/>
              </a:ext>
            </a:extLst>
          </p:cNvPr>
          <p:cNvSpPr>
            <a:spLocks noGrp="1"/>
          </p:cNvSpPr>
          <p:nvPr>
            <p:ph type="title"/>
          </p:nvPr>
        </p:nvSpPr>
        <p:spPr>
          <a:xfrm>
            <a:off x="628650" y="608370"/>
            <a:ext cx="2501695" cy="4052528"/>
          </a:xfrm>
        </p:spPr>
        <p:txBody>
          <a:bodyPr>
            <a:normAutofit/>
          </a:bodyPr>
          <a:lstStyle/>
          <a:p>
            <a:r>
              <a:rPr lang="en-US">
                <a:solidFill>
                  <a:srgbClr val="FFFFFF"/>
                </a:solidFill>
              </a:rPr>
              <a:t>Defining explicit and implicit culture</a:t>
            </a:r>
          </a:p>
        </p:txBody>
      </p:sp>
      <p:sp>
        <p:nvSpPr>
          <p:cNvPr id="12" name="Rectangle 11">
            <a:extLst>
              <a:ext uri="{FF2B5EF4-FFF2-40B4-BE49-F238E27FC236}">
                <a16:creationId xmlns:a16="http://schemas.microsoft.com/office/drawing/2014/main" id="{156189E5-8A3E-4CFD-B71B-CCD0F8495E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19" y="0"/>
            <a:ext cx="106556" cy="51435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2FC6D6B-F910-47A5-B7E8-C7C98183EC4D}"/>
              </a:ext>
            </a:extLst>
          </p:cNvPr>
          <p:cNvGraphicFramePr>
            <a:graphicFrameLocks noGrp="1"/>
          </p:cNvGraphicFramePr>
          <p:nvPr>
            <p:ph idx="1"/>
            <p:extLst/>
          </p:nvPr>
        </p:nvGraphicFramePr>
        <p:xfrm>
          <a:off x="4094559" y="482203"/>
          <a:ext cx="4567238" cy="4179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786360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8" name="applause.wav"/>
          </p:stSnd>
        </p:sndAc>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19" cy="51435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34D2D3-0CAB-47B8-9E58-255A3D684147}"/>
              </a:ext>
            </a:extLst>
          </p:cNvPr>
          <p:cNvSpPr>
            <a:spLocks noGrp="1"/>
          </p:cNvSpPr>
          <p:nvPr>
            <p:ph type="title"/>
          </p:nvPr>
        </p:nvSpPr>
        <p:spPr>
          <a:xfrm>
            <a:off x="628650" y="608370"/>
            <a:ext cx="2501695" cy="4052528"/>
          </a:xfrm>
        </p:spPr>
        <p:txBody>
          <a:bodyPr>
            <a:normAutofit/>
          </a:bodyPr>
          <a:lstStyle/>
          <a:p>
            <a:r>
              <a:rPr lang="en-US">
                <a:solidFill>
                  <a:srgbClr val="FFFFFF"/>
                </a:solidFill>
              </a:rPr>
              <a:t>Uniqueness of each Tribe</a:t>
            </a:r>
          </a:p>
        </p:txBody>
      </p:sp>
      <p:sp>
        <p:nvSpPr>
          <p:cNvPr id="12" name="Rectangle 11">
            <a:extLst>
              <a:ext uri="{FF2B5EF4-FFF2-40B4-BE49-F238E27FC236}">
                <a16:creationId xmlns:a16="http://schemas.microsoft.com/office/drawing/2014/main" id="{156189E5-8A3E-4CFD-B71B-CCD0F8495E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19" y="0"/>
            <a:ext cx="106556" cy="51435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D54F94CF-4B5B-408F-B79D-A6143576CDFF}"/>
              </a:ext>
            </a:extLst>
          </p:cNvPr>
          <p:cNvGraphicFramePr>
            <a:graphicFrameLocks noGrp="1"/>
          </p:cNvGraphicFramePr>
          <p:nvPr>
            <p:ph idx="1"/>
            <p:extLst/>
          </p:nvPr>
        </p:nvGraphicFramePr>
        <p:xfrm>
          <a:off x="4094559" y="482203"/>
          <a:ext cx="4567238" cy="4179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796429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8" name="applause.wav"/>
          </p:stSnd>
        </p:sndAc>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19" cy="51435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24E186-26A1-4EAB-8809-D1C24C00E28E}"/>
              </a:ext>
            </a:extLst>
          </p:cNvPr>
          <p:cNvSpPr>
            <a:spLocks noGrp="1"/>
          </p:cNvSpPr>
          <p:nvPr>
            <p:ph type="title"/>
          </p:nvPr>
        </p:nvSpPr>
        <p:spPr>
          <a:xfrm>
            <a:off x="628650" y="608370"/>
            <a:ext cx="2501695" cy="4052528"/>
          </a:xfrm>
        </p:spPr>
        <p:txBody>
          <a:bodyPr>
            <a:normAutofit/>
          </a:bodyPr>
          <a:lstStyle/>
          <a:p>
            <a:r>
              <a:rPr lang="en-US">
                <a:solidFill>
                  <a:srgbClr val="FFFFFF"/>
                </a:solidFill>
              </a:rPr>
              <a:t>Tribal government structure</a:t>
            </a:r>
          </a:p>
        </p:txBody>
      </p:sp>
      <p:sp>
        <p:nvSpPr>
          <p:cNvPr id="12" name="Rectangle 11">
            <a:extLst>
              <a:ext uri="{FF2B5EF4-FFF2-40B4-BE49-F238E27FC236}">
                <a16:creationId xmlns:a16="http://schemas.microsoft.com/office/drawing/2014/main" id="{156189E5-8A3E-4CFD-B71B-CCD0F8495E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19" y="0"/>
            <a:ext cx="106556" cy="51435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A3242BBC-7751-428F-AFB8-1A59A8A71495}"/>
              </a:ext>
            </a:extLst>
          </p:cNvPr>
          <p:cNvGraphicFramePr>
            <a:graphicFrameLocks noGrp="1"/>
          </p:cNvGraphicFramePr>
          <p:nvPr>
            <p:ph idx="1"/>
            <p:extLst/>
          </p:nvPr>
        </p:nvGraphicFramePr>
        <p:xfrm>
          <a:off x="4094559" y="482203"/>
          <a:ext cx="4567238" cy="4179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136139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8" name="applause.wav"/>
          </p:stSnd>
        </p:sndAc>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19" cy="51435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C20CBFF-DF49-4C72-8990-BAC8CA642515}"/>
              </a:ext>
            </a:extLst>
          </p:cNvPr>
          <p:cNvSpPr>
            <a:spLocks noGrp="1"/>
          </p:cNvSpPr>
          <p:nvPr>
            <p:ph type="title"/>
          </p:nvPr>
        </p:nvSpPr>
        <p:spPr>
          <a:xfrm>
            <a:off x="628650" y="608370"/>
            <a:ext cx="2501695" cy="4052528"/>
          </a:xfrm>
        </p:spPr>
        <p:txBody>
          <a:bodyPr>
            <a:normAutofit/>
          </a:bodyPr>
          <a:lstStyle/>
          <a:p>
            <a:r>
              <a:rPr lang="en-US" sz="2300" dirty="0">
                <a:solidFill>
                  <a:srgbClr val="FFFFFF"/>
                </a:solidFill>
              </a:rPr>
              <a:t>Authorities underpinning the </a:t>
            </a:r>
            <a:r>
              <a:rPr lang="en-US" sz="2300" u="sng" dirty="0">
                <a:solidFill>
                  <a:srgbClr val="FFFFFF"/>
                </a:solidFill>
              </a:rPr>
              <a:t>modern</a:t>
            </a:r>
            <a:r>
              <a:rPr lang="en-US" sz="2300" dirty="0">
                <a:solidFill>
                  <a:srgbClr val="FFFFFF"/>
                </a:solidFill>
              </a:rPr>
              <a:t> government-to-government relationship between tribes and foreign governments – the body of federal Indian law</a:t>
            </a:r>
          </a:p>
        </p:txBody>
      </p:sp>
      <p:sp>
        <p:nvSpPr>
          <p:cNvPr id="12" name="Rectangle 11">
            <a:extLst>
              <a:ext uri="{FF2B5EF4-FFF2-40B4-BE49-F238E27FC236}">
                <a16:creationId xmlns:a16="http://schemas.microsoft.com/office/drawing/2014/main" id="{156189E5-8A3E-4CFD-B71B-CCD0F8495E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19" y="0"/>
            <a:ext cx="106556" cy="51435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8853499-09CA-4557-B652-E9F88458B0D3}"/>
              </a:ext>
            </a:extLst>
          </p:cNvPr>
          <p:cNvGraphicFramePr>
            <a:graphicFrameLocks noGrp="1"/>
          </p:cNvGraphicFramePr>
          <p:nvPr>
            <p:ph idx="1"/>
            <p:extLst/>
          </p:nvPr>
        </p:nvGraphicFramePr>
        <p:xfrm>
          <a:off x="4094559" y="482203"/>
          <a:ext cx="4567238" cy="4179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20808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8" name="applause.wav"/>
          </p:stSnd>
        </p:sndAc>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Discovering Indigenous History as Your History</a:t>
            </a:r>
            <a:endParaRPr lang="en-US" dirty="0"/>
          </a:p>
        </p:txBody>
      </p:sp>
      <p:sp>
        <p:nvSpPr>
          <p:cNvPr id="3" name="Content Placeholder 2"/>
          <p:cNvSpPr>
            <a:spLocks noGrp="1"/>
          </p:cNvSpPr>
          <p:nvPr>
            <p:ph idx="1"/>
          </p:nvPr>
        </p:nvSpPr>
        <p:spPr/>
        <p:txBody>
          <a:bodyPr/>
          <a:lstStyle/>
          <a:p>
            <a:r>
              <a:rPr lang="en-US" dirty="0" smtClean="0"/>
              <a:t>Start with the basics.  Where </a:t>
            </a:r>
            <a:r>
              <a:rPr lang="en-US" dirty="0" smtClean="0"/>
              <a:t>do you come from?</a:t>
            </a:r>
          </a:p>
          <a:p>
            <a:r>
              <a:rPr lang="en-US" dirty="0" smtClean="0"/>
              <a:t>What indigenous peoples call that same place home?</a:t>
            </a:r>
          </a:p>
          <a:p>
            <a:r>
              <a:rPr lang="en-US" dirty="0" smtClean="0"/>
              <a:t>What is your explicit and implicit biases towards that particular community</a:t>
            </a:r>
            <a:r>
              <a:rPr lang="en-US" dirty="0" smtClean="0"/>
              <a:t>?  What has shaped those biases?</a:t>
            </a:r>
            <a:endParaRPr lang="en-US" dirty="0" smtClean="0"/>
          </a:p>
          <a:p>
            <a:r>
              <a:rPr lang="en-US" dirty="0" smtClean="0"/>
              <a:t>What can be learned?</a:t>
            </a:r>
          </a:p>
          <a:p>
            <a:r>
              <a:rPr lang="en-US" dirty="0" smtClean="0"/>
              <a:t>What resources are available?</a:t>
            </a:r>
          </a:p>
          <a:p>
            <a:r>
              <a:rPr lang="en-US" dirty="0" smtClean="0"/>
              <a:t>What considerations should you observe?</a:t>
            </a:r>
            <a:endParaRPr lang="en-US" dirty="0"/>
          </a:p>
        </p:txBody>
      </p:sp>
    </p:spTree>
    <p:extLst>
      <p:ext uri="{BB962C8B-B14F-4D97-AF65-F5344CB8AC3E}">
        <p14:creationId xmlns:p14="http://schemas.microsoft.com/office/powerpoint/2010/main" val="4177388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family, my group</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647825"/>
            <a:ext cx="5484797" cy="326231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9597" y="1881187"/>
            <a:ext cx="3028950" cy="302895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9597" y="20520"/>
            <a:ext cx="1404745" cy="1872993"/>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94342" y="41789"/>
            <a:ext cx="1035258" cy="1839398"/>
          </a:xfrm>
          <a:prstGeom prst="rect">
            <a:avLst/>
          </a:prstGeom>
        </p:spPr>
      </p:pic>
    </p:spTree>
    <p:extLst>
      <p:ext uri="{BB962C8B-B14F-4D97-AF65-F5344CB8AC3E}">
        <p14:creationId xmlns:p14="http://schemas.microsoft.com/office/powerpoint/2010/main" val="25619251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Culture &amp; Impacts to Indigenous People</a:t>
            </a:r>
            <a:endParaRPr lang="en-US" dirty="0"/>
          </a:p>
        </p:txBody>
      </p:sp>
      <p:pic>
        <p:nvPicPr>
          <p:cNvPr id="4" name="Content Placeholder 3"/>
          <p:cNvPicPr>
            <a:picLocks noGrp="1" noChangeAspect="1"/>
          </p:cNvPicPr>
          <p:nvPr>
            <p:ph idx="1"/>
          </p:nvPr>
        </p:nvPicPr>
        <p:blipFill>
          <a:blip r:embed="rId2"/>
          <a:stretch>
            <a:fillRect/>
          </a:stretch>
        </p:blipFill>
        <p:spPr>
          <a:xfrm>
            <a:off x="457200" y="1352550"/>
            <a:ext cx="3865298" cy="32623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4542692" y="1378589"/>
            <a:ext cx="4057329" cy="3108543"/>
          </a:xfrm>
          <a:prstGeom prst="rect">
            <a:avLst/>
          </a:prstGeom>
          <a:noFill/>
        </p:spPr>
        <p:txBody>
          <a:bodyPr wrap="none" rtlCol="0">
            <a:spAutoFit/>
          </a:bodyPr>
          <a:lstStyle/>
          <a:p>
            <a:pPr marL="285750" indent="-285750">
              <a:buFont typeface="Arial" panose="020B0604020202020204" pitchFamily="34" charset="0"/>
              <a:buChar char="•"/>
            </a:pPr>
            <a:r>
              <a:rPr lang="en-US" sz="2800" dirty="0"/>
              <a:t>Doctrine of Discovery</a:t>
            </a:r>
          </a:p>
          <a:p>
            <a:pPr marL="285750" indent="-285750">
              <a:buFont typeface="Arial" panose="020B0604020202020204" pitchFamily="34" charset="0"/>
              <a:buChar char="•"/>
            </a:pPr>
            <a:r>
              <a:rPr lang="en-US" sz="2800" dirty="0"/>
              <a:t>Manifest Destiny</a:t>
            </a:r>
          </a:p>
          <a:p>
            <a:pPr marL="285750" indent="-285750">
              <a:buFont typeface="Arial" panose="020B0604020202020204" pitchFamily="34" charset="0"/>
              <a:buChar char="•"/>
            </a:pPr>
            <a:r>
              <a:rPr lang="en-US" sz="2800" dirty="0"/>
              <a:t>Cultural Genocide</a:t>
            </a:r>
          </a:p>
          <a:p>
            <a:pPr marL="285750" indent="-285750">
              <a:buFont typeface="Arial" panose="020B0604020202020204" pitchFamily="34" charset="0"/>
              <a:buChar char="•"/>
            </a:pPr>
            <a:r>
              <a:rPr lang="en-US" sz="2800" dirty="0"/>
              <a:t>Cultural Appropriation</a:t>
            </a:r>
            <a:r>
              <a:rPr lang="en-US" sz="2800" dirty="0" smtClean="0"/>
              <a:t>/</a:t>
            </a:r>
          </a:p>
          <a:p>
            <a:r>
              <a:rPr lang="en-US" sz="2800" dirty="0" smtClean="0"/>
              <a:t>Misappropriation</a:t>
            </a:r>
            <a:endParaRPr lang="en-US" sz="2800" dirty="0"/>
          </a:p>
          <a:p>
            <a:pPr marL="285750" indent="-285750">
              <a:buFont typeface="Arial" panose="020B0604020202020204" pitchFamily="34" charset="0"/>
              <a:buChar char="•"/>
            </a:pPr>
            <a:r>
              <a:rPr lang="en-US" sz="2800" dirty="0"/>
              <a:t>Termination</a:t>
            </a:r>
          </a:p>
          <a:p>
            <a:pPr marL="285750" indent="-285750">
              <a:buFont typeface="Arial" panose="020B0604020202020204" pitchFamily="34" charset="0"/>
              <a:buChar char="•"/>
            </a:pPr>
            <a:r>
              <a:rPr lang="en-US" sz="2800" dirty="0"/>
              <a:t>Environmental Genocide</a:t>
            </a:r>
          </a:p>
        </p:txBody>
      </p:sp>
    </p:spTree>
    <p:extLst>
      <p:ext uri="{BB962C8B-B14F-4D97-AF65-F5344CB8AC3E}">
        <p14:creationId xmlns:p14="http://schemas.microsoft.com/office/powerpoint/2010/main" val="26823130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D53B79-80A1-4ED5-9BC3-3DA9DCCEF403}"/>
              </a:ext>
            </a:extLst>
          </p:cNvPr>
          <p:cNvSpPr>
            <a:spLocks noGrp="1"/>
          </p:cNvSpPr>
          <p:nvPr>
            <p:ph type="title"/>
          </p:nvPr>
        </p:nvSpPr>
        <p:spPr>
          <a:xfrm>
            <a:off x="707457" y="534201"/>
            <a:ext cx="2528249" cy="4126698"/>
          </a:xfrm>
        </p:spPr>
        <p:txBody>
          <a:bodyPr>
            <a:normAutofit/>
          </a:bodyPr>
          <a:lstStyle/>
          <a:p>
            <a:r>
              <a:rPr lang="en-US" dirty="0">
                <a:solidFill>
                  <a:srgbClr val="FFFFFF"/>
                </a:solidFill>
              </a:rPr>
              <a:t>The value of cultural property</a:t>
            </a:r>
            <a:br>
              <a:rPr lang="en-US" dirty="0">
                <a:solidFill>
                  <a:srgbClr val="FFFFFF"/>
                </a:solidFill>
              </a:rPr>
            </a:br>
            <a:r>
              <a:rPr lang="en-US" dirty="0">
                <a:solidFill>
                  <a:srgbClr val="FFFFFF"/>
                </a:solidFill>
              </a:rPr>
              <a:t/>
            </a:r>
            <a:br>
              <a:rPr lang="en-US" dirty="0">
                <a:solidFill>
                  <a:srgbClr val="FFFFFF"/>
                </a:solidFill>
              </a:rPr>
            </a:br>
            <a:r>
              <a:rPr lang="en-US" dirty="0">
                <a:solidFill>
                  <a:srgbClr val="FFFFFF"/>
                </a:solidFill>
              </a:rPr>
              <a:t/>
            </a:r>
            <a:br>
              <a:rPr lang="en-US" dirty="0">
                <a:solidFill>
                  <a:srgbClr val="FFFFFF"/>
                </a:solidFill>
              </a:rPr>
            </a:br>
            <a:endParaRPr lang="en-US" dirty="0">
              <a:solidFill>
                <a:srgbClr val="FFFFFF"/>
              </a:solidFill>
            </a:endParaRPr>
          </a:p>
        </p:txBody>
      </p:sp>
      <p:cxnSp>
        <p:nvCxnSpPr>
          <p:cNvPr id="12" name="Straight Connector 11">
            <a:extLst>
              <a:ext uri="{FF2B5EF4-FFF2-40B4-BE49-F238E27FC236}">
                <a16:creationId xmlns:a16="http://schemas.microsoft.com/office/drawing/2014/main" id="{550D2BD1-98F9-412D-905B-3A843EF4078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2228850"/>
            <a:ext cx="0" cy="6858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19C5DB4-855D-434B-8A13-3E7386E50529}"/>
              </a:ext>
            </a:extLst>
          </p:cNvPr>
          <p:cNvGraphicFramePr>
            <a:graphicFrameLocks noGrp="1"/>
          </p:cNvGraphicFramePr>
          <p:nvPr>
            <p:ph idx="1"/>
            <p:extLst>
              <p:ext uri="{D42A27DB-BD31-4B8C-83A1-F6EECF244321}">
                <p14:modId xmlns:p14="http://schemas.microsoft.com/office/powerpoint/2010/main" val="845583104"/>
              </p:ext>
            </p:extLst>
          </p:nvPr>
        </p:nvGraphicFramePr>
        <p:xfrm>
          <a:off x="3960018" y="482203"/>
          <a:ext cx="4701779" cy="4179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1354" y="3187866"/>
            <a:ext cx="3475652" cy="1955633"/>
          </a:xfrm>
          <a:prstGeom prst="rect">
            <a:avLst/>
          </a:prstGeom>
        </p:spPr>
      </p:pic>
    </p:spTree>
    <p:extLst>
      <p:ext uri="{BB962C8B-B14F-4D97-AF65-F5344CB8AC3E}">
        <p14:creationId xmlns:p14="http://schemas.microsoft.com/office/powerpoint/2010/main" val="11616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42FE56BA-7ADE-4D5A-A075-746583EF830D}"/>
                                            </p:graphicEl>
                                          </p:spTgt>
                                        </p:tgtEl>
                                        <p:attrNameLst>
                                          <p:attrName>style.visibility</p:attrName>
                                        </p:attrNameLst>
                                      </p:cBhvr>
                                      <p:to>
                                        <p:strVal val="visible"/>
                                      </p:to>
                                    </p:set>
                                    <p:animEffect transition="in" filter="fade">
                                      <p:cBhvr>
                                        <p:cTn id="7" dur="500"/>
                                        <p:tgtEl>
                                          <p:spTgt spid="5">
                                            <p:graphicEl>
                                              <a:dgm id="{42FE56BA-7ADE-4D5A-A075-746583EF830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graphicEl>
                                              <a:dgm id="{9344B2A1-E908-49A0-9CF8-C633772B4A54}"/>
                                            </p:graphicEl>
                                          </p:spTgt>
                                        </p:tgtEl>
                                        <p:attrNameLst>
                                          <p:attrName>style.visibility</p:attrName>
                                        </p:attrNameLst>
                                      </p:cBhvr>
                                      <p:to>
                                        <p:strVal val="visible"/>
                                      </p:to>
                                    </p:set>
                                    <p:animEffect transition="in" filter="fade">
                                      <p:cBhvr>
                                        <p:cTn id="10" dur="500"/>
                                        <p:tgtEl>
                                          <p:spTgt spid="5">
                                            <p:graphicEl>
                                              <a:dgm id="{9344B2A1-E908-49A0-9CF8-C633772B4A5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DA68F889-8979-48BE-878C-7F50DBC86710}"/>
                                            </p:graphicEl>
                                          </p:spTgt>
                                        </p:tgtEl>
                                        <p:attrNameLst>
                                          <p:attrName>style.visibility</p:attrName>
                                        </p:attrNameLst>
                                      </p:cBhvr>
                                      <p:to>
                                        <p:strVal val="visible"/>
                                      </p:to>
                                    </p:set>
                                    <p:animEffect transition="in" filter="fade">
                                      <p:cBhvr>
                                        <p:cTn id="15" dur="500"/>
                                        <p:tgtEl>
                                          <p:spTgt spid="5">
                                            <p:graphicEl>
                                              <a:dgm id="{DA68F889-8979-48BE-878C-7F50DBC86710}"/>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261DB1AD-ED8B-4385-A6BC-262276E40157}"/>
                                            </p:graphicEl>
                                          </p:spTgt>
                                        </p:tgtEl>
                                        <p:attrNameLst>
                                          <p:attrName>style.visibility</p:attrName>
                                        </p:attrNameLst>
                                      </p:cBhvr>
                                      <p:to>
                                        <p:strVal val="visible"/>
                                      </p:to>
                                    </p:set>
                                    <p:animEffect transition="in" filter="fade">
                                      <p:cBhvr>
                                        <p:cTn id="18" dur="500"/>
                                        <p:tgtEl>
                                          <p:spTgt spid="5">
                                            <p:graphicEl>
                                              <a:dgm id="{261DB1AD-ED8B-4385-A6BC-262276E40157}"/>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graphicEl>
                                              <a:dgm id="{EAAF3019-149D-4DFB-8B42-1216289D2607}"/>
                                            </p:graphicEl>
                                          </p:spTgt>
                                        </p:tgtEl>
                                        <p:attrNameLst>
                                          <p:attrName>style.visibility</p:attrName>
                                        </p:attrNameLst>
                                      </p:cBhvr>
                                      <p:to>
                                        <p:strVal val="visible"/>
                                      </p:to>
                                    </p:set>
                                    <p:animEffect transition="in" filter="fade">
                                      <p:cBhvr>
                                        <p:cTn id="23" dur="500"/>
                                        <p:tgtEl>
                                          <p:spTgt spid="5">
                                            <p:graphicEl>
                                              <a:dgm id="{EAAF3019-149D-4DFB-8B42-1216289D2607}"/>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graphicEl>
                                              <a:dgm id="{8035962C-AB8B-4160-A23C-98C3E846A24E}"/>
                                            </p:graphicEl>
                                          </p:spTgt>
                                        </p:tgtEl>
                                        <p:attrNameLst>
                                          <p:attrName>style.visibility</p:attrName>
                                        </p:attrNameLst>
                                      </p:cBhvr>
                                      <p:to>
                                        <p:strVal val="visible"/>
                                      </p:to>
                                    </p:set>
                                    <p:animEffect transition="in" filter="fade">
                                      <p:cBhvr>
                                        <p:cTn id="26" dur="500"/>
                                        <p:tgtEl>
                                          <p:spTgt spid="5">
                                            <p:graphicEl>
                                              <a:dgm id="{8035962C-AB8B-4160-A23C-98C3E846A24E}"/>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graphicEl>
                                              <a:dgm id="{4FD7E6A0-4B4E-43FB-A50A-20B77E7A9FE2}"/>
                                            </p:graphicEl>
                                          </p:spTgt>
                                        </p:tgtEl>
                                        <p:attrNameLst>
                                          <p:attrName>style.visibility</p:attrName>
                                        </p:attrNameLst>
                                      </p:cBhvr>
                                      <p:to>
                                        <p:strVal val="visible"/>
                                      </p:to>
                                    </p:set>
                                    <p:animEffect transition="in" filter="fade">
                                      <p:cBhvr>
                                        <p:cTn id="31" dur="500"/>
                                        <p:tgtEl>
                                          <p:spTgt spid="5">
                                            <p:graphicEl>
                                              <a:dgm id="{4FD7E6A0-4B4E-43FB-A50A-20B77E7A9FE2}"/>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graphicEl>
                                              <a:dgm id="{F404F4CD-17A0-43E5-82CD-37FBD40FC56E}"/>
                                            </p:graphicEl>
                                          </p:spTgt>
                                        </p:tgtEl>
                                        <p:attrNameLst>
                                          <p:attrName>style.visibility</p:attrName>
                                        </p:attrNameLst>
                                      </p:cBhvr>
                                      <p:to>
                                        <p:strVal val="visible"/>
                                      </p:to>
                                    </p:set>
                                    <p:animEffect transition="in" filter="fade">
                                      <p:cBhvr>
                                        <p:cTn id="34" dur="500"/>
                                        <p:tgtEl>
                                          <p:spTgt spid="5">
                                            <p:graphicEl>
                                              <a:dgm id="{F404F4CD-17A0-43E5-82CD-37FBD40FC56E}"/>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graphicEl>
                                              <a:dgm id="{1C57EAB1-7F8A-47F2-B13F-E8332A5E069C}"/>
                                            </p:graphicEl>
                                          </p:spTgt>
                                        </p:tgtEl>
                                        <p:attrNameLst>
                                          <p:attrName>style.visibility</p:attrName>
                                        </p:attrNameLst>
                                      </p:cBhvr>
                                      <p:to>
                                        <p:strVal val="visible"/>
                                      </p:to>
                                    </p:set>
                                    <p:animEffect transition="in" filter="fade">
                                      <p:cBhvr>
                                        <p:cTn id="39" dur="500"/>
                                        <p:tgtEl>
                                          <p:spTgt spid="5">
                                            <p:graphicEl>
                                              <a:dgm id="{1C57EAB1-7F8A-47F2-B13F-E8332A5E069C}"/>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
                                            <p:graphicEl>
                                              <a:dgm id="{24BF2F27-23D4-4383-A011-94D8BFD76DCB}"/>
                                            </p:graphicEl>
                                          </p:spTgt>
                                        </p:tgtEl>
                                        <p:attrNameLst>
                                          <p:attrName>style.visibility</p:attrName>
                                        </p:attrNameLst>
                                      </p:cBhvr>
                                      <p:to>
                                        <p:strVal val="visible"/>
                                      </p:to>
                                    </p:set>
                                    <p:animEffect transition="in" filter="fade">
                                      <p:cBhvr>
                                        <p:cTn id="42" dur="500"/>
                                        <p:tgtEl>
                                          <p:spTgt spid="5">
                                            <p:graphicEl>
                                              <a:dgm id="{24BF2F27-23D4-4383-A011-94D8BFD76DCB}"/>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graphicEl>
                                              <a:dgm id="{9E0B1128-93FE-45D0-9860-E753695E8600}"/>
                                            </p:graphicEl>
                                          </p:spTgt>
                                        </p:tgtEl>
                                        <p:attrNameLst>
                                          <p:attrName>style.visibility</p:attrName>
                                        </p:attrNameLst>
                                      </p:cBhvr>
                                      <p:to>
                                        <p:strVal val="visible"/>
                                      </p:to>
                                    </p:set>
                                    <p:animEffect transition="in" filter="fade">
                                      <p:cBhvr>
                                        <p:cTn id="47" dur="500"/>
                                        <p:tgtEl>
                                          <p:spTgt spid="5">
                                            <p:graphicEl>
                                              <a:dgm id="{9E0B1128-93FE-45D0-9860-E753695E8600}"/>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graphicEl>
                                              <a:dgm id="{E5A89014-6C38-4675-8A2A-A7685DA2EA84}"/>
                                            </p:graphicEl>
                                          </p:spTgt>
                                        </p:tgtEl>
                                        <p:attrNameLst>
                                          <p:attrName>style.visibility</p:attrName>
                                        </p:attrNameLst>
                                      </p:cBhvr>
                                      <p:to>
                                        <p:strVal val="visible"/>
                                      </p:to>
                                    </p:set>
                                    <p:animEffect transition="in" filter="fade">
                                      <p:cBhvr>
                                        <p:cTn id="50" dur="500"/>
                                        <p:tgtEl>
                                          <p:spTgt spid="5">
                                            <p:graphicEl>
                                              <a:dgm id="{E5A89014-6C38-4675-8A2A-A7685DA2EA8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TeeJop</a:t>
            </a:r>
            <a:r>
              <a:rPr lang="en-US" dirty="0" smtClean="0"/>
              <a:t> Sites (non-exhaustive list)</a:t>
            </a:r>
            <a:endParaRPr lang="en-US" dirty="0"/>
          </a:p>
        </p:txBody>
      </p:sp>
      <p:sp>
        <p:nvSpPr>
          <p:cNvPr id="5" name="Content Placeholder 4"/>
          <p:cNvSpPr>
            <a:spLocks noGrp="1"/>
          </p:cNvSpPr>
          <p:nvPr>
            <p:ph idx="1"/>
          </p:nvPr>
        </p:nvSpPr>
        <p:spPr/>
        <p:txBody>
          <a:bodyPr/>
          <a:lstStyle/>
          <a:p>
            <a:r>
              <a:rPr lang="en-US" dirty="0" smtClean="0"/>
              <a:t>Picnic </a:t>
            </a:r>
            <a:r>
              <a:rPr lang="en-US" dirty="0"/>
              <a:t>Point Mound</a:t>
            </a:r>
          </a:p>
          <a:p>
            <a:r>
              <a:rPr lang="en-US" dirty="0" smtClean="0"/>
              <a:t>Hudson </a:t>
            </a:r>
            <a:r>
              <a:rPr lang="en-US" dirty="0"/>
              <a:t>Mound Group</a:t>
            </a:r>
          </a:p>
          <a:p>
            <a:r>
              <a:rPr lang="en-US" dirty="0" smtClean="0"/>
              <a:t>Vilas </a:t>
            </a:r>
            <a:r>
              <a:rPr lang="en-US" dirty="0"/>
              <a:t>Park Mound Group</a:t>
            </a:r>
          </a:p>
          <a:p>
            <a:r>
              <a:rPr lang="en-US" dirty="0" smtClean="0"/>
              <a:t>Observatory </a:t>
            </a:r>
            <a:r>
              <a:rPr lang="en-US" dirty="0"/>
              <a:t>Hill Mound </a:t>
            </a:r>
            <a:r>
              <a:rPr lang="en-US" dirty="0" smtClean="0"/>
              <a:t>Group</a:t>
            </a:r>
          </a:p>
          <a:p>
            <a:r>
              <a:rPr lang="en-US" dirty="0" smtClean="0"/>
              <a:t>Bear Mound Park</a:t>
            </a:r>
            <a:endParaRPr lang="en-US" dirty="0"/>
          </a:p>
        </p:txBody>
      </p:sp>
    </p:spTree>
    <p:extLst>
      <p:ext uri="{BB962C8B-B14F-4D97-AF65-F5344CB8AC3E}">
        <p14:creationId xmlns:p14="http://schemas.microsoft.com/office/powerpoint/2010/main" val="21439819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773906"/>
          </a:xfrm>
        </p:spPr>
        <p:txBody>
          <a:bodyPr/>
          <a:lstStyle/>
          <a:p>
            <a:r>
              <a:rPr lang="en-US" b="1" dirty="0" smtClean="0"/>
              <a:t>Other Sacred Places</a:t>
            </a:r>
            <a:endParaRPr lang="en-US" b="1" dirty="0"/>
          </a:p>
        </p:txBody>
      </p:sp>
      <p:sp>
        <p:nvSpPr>
          <p:cNvPr id="3" name="Content Placeholder 2"/>
          <p:cNvSpPr>
            <a:spLocks noGrp="1"/>
          </p:cNvSpPr>
          <p:nvPr>
            <p:ph idx="1"/>
          </p:nvPr>
        </p:nvSpPr>
        <p:spPr>
          <a:xfrm>
            <a:off x="628650" y="1047750"/>
            <a:ext cx="7886700" cy="3584973"/>
          </a:xfrm>
        </p:spPr>
        <p:txBody>
          <a:bodyPr/>
          <a:lstStyle/>
          <a:p>
            <a:r>
              <a:rPr lang="en-US" dirty="0" smtClean="0"/>
              <a:t>Man Mound</a:t>
            </a:r>
          </a:p>
          <a:p>
            <a:r>
              <a:rPr lang="en-US" dirty="0" smtClean="0"/>
              <a:t>Kingsley Bend Mound, Wisconsin Dells, WI</a:t>
            </a:r>
          </a:p>
          <a:p>
            <a:r>
              <a:rPr lang="en-US" dirty="0" smtClean="0"/>
              <a:t>Martha's Vineyard, Aquinnah, Massachusetts &amp; Nantucket Sound</a:t>
            </a:r>
            <a:endParaRPr lang="en-US" dirty="0"/>
          </a:p>
        </p:txBody>
      </p:sp>
      <p:pic>
        <p:nvPicPr>
          <p:cNvPr id="4" name="Picture 3"/>
          <p:cNvPicPr>
            <a:picLocks noChangeAspect="1"/>
          </p:cNvPicPr>
          <p:nvPr/>
        </p:nvPicPr>
        <p:blipFill>
          <a:blip r:embed="rId2"/>
          <a:stretch>
            <a:fillRect/>
          </a:stretch>
        </p:blipFill>
        <p:spPr>
          <a:xfrm>
            <a:off x="4114800" y="2266950"/>
            <a:ext cx="4762500" cy="2686050"/>
          </a:xfrm>
          <a:prstGeom prst="rect">
            <a:avLst/>
          </a:prstGeom>
        </p:spPr>
      </p:pic>
      <p:pic>
        <p:nvPicPr>
          <p:cNvPr id="5" name="Picture 4"/>
          <p:cNvPicPr>
            <a:picLocks noChangeAspect="1"/>
          </p:cNvPicPr>
          <p:nvPr/>
        </p:nvPicPr>
        <p:blipFill rotWithShape="1">
          <a:blip r:embed="rId3"/>
          <a:srcRect t="16000" r="-2000" b="27999"/>
          <a:stretch/>
        </p:blipFill>
        <p:spPr>
          <a:xfrm>
            <a:off x="152400" y="2693394"/>
            <a:ext cx="3886200" cy="1613163"/>
          </a:xfrm>
          <a:prstGeom prst="rect">
            <a:avLst/>
          </a:prstGeom>
        </p:spPr>
      </p:pic>
    </p:spTree>
    <p:extLst>
      <p:ext uri="{BB962C8B-B14F-4D97-AF65-F5344CB8AC3E}">
        <p14:creationId xmlns:p14="http://schemas.microsoft.com/office/powerpoint/2010/main" val="37428217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68B79E-093D-44EC-BB38-B4A4E527B0C3}"/>
              </a:ext>
            </a:extLst>
          </p:cNvPr>
          <p:cNvSpPr>
            <a:spLocks noGrp="1"/>
          </p:cNvSpPr>
          <p:nvPr>
            <p:ph type="title"/>
          </p:nvPr>
        </p:nvSpPr>
        <p:spPr>
          <a:xfrm>
            <a:off x="638309" y="-113875"/>
            <a:ext cx="7886700" cy="2533225"/>
          </a:xfrm>
        </p:spPr>
        <p:txBody>
          <a:bodyPr>
            <a:normAutofit/>
          </a:bodyPr>
          <a:lstStyle/>
          <a:p>
            <a:r>
              <a:rPr lang="en-US" dirty="0"/>
              <a:t>Discovering </a:t>
            </a:r>
            <a:r>
              <a:rPr lang="en-US" dirty="0" smtClean="0"/>
              <a:t>Tribal Culture</a:t>
            </a:r>
            <a:endParaRPr lang="en-US" dirty="0"/>
          </a:p>
        </p:txBody>
      </p:sp>
      <p:sp>
        <p:nvSpPr>
          <p:cNvPr id="3" name="Content Placeholder 2">
            <a:extLst>
              <a:ext uri="{FF2B5EF4-FFF2-40B4-BE49-F238E27FC236}">
                <a16:creationId xmlns:a16="http://schemas.microsoft.com/office/drawing/2014/main" id="{1B917332-A613-4B8F-B704-53761FD6B07E}"/>
              </a:ext>
            </a:extLst>
          </p:cNvPr>
          <p:cNvSpPr>
            <a:spLocks noGrp="1"/>
          </p:cNvSpPr>
          <p:nvPr>
            <p:ph idx="1"/>
          </p:nvPr>
        </p:nvSpPr>
        <p:spPr>
          <a:xfrm>
            <a:off x="628650" y="1803321"/>
            <a:ext cx="7886700" cy="2643550"/>
          </a:xfrm>
        </p:spPr>
        <p:txBody>
          <a:bodyPr>
            <a:normAutofit/>
          </a:bodyPr>
          <a:lstStyle/>
          <a:p>
            <a:r>
              <a:rPr lang="en-US" sz="2000" dirty="0" smtClean="0"/>
              <a:t>Tribal website. Each </a:t>
            </a:r>
            <a:r>
              <a:rPr lang="en-US" sz="2000" dirty="0"/>
              <a:t>tribe has an immense history, seemingly infinite and still practice intergenerational knowledge through oral history </a:t>
            </a:r>
          </a:p>
          <a:p>
            <a:pPr lvl="1"/>
            <a:r>
              <a:rPr lang="en-US" sz="2000" dirty="0"/>
              <a:t>Pay attention to the tribe's use of language, religious practices and </a:t>
            </a:r>
            <a:r>
              <a:rPr lang="en-US" sz="2000" dirty="0" smtClean="0"/>
              <a:t>culture</a:t>
            </a:r>
          </a:p>
          <a:p>
            <a:r>
              <a:rPr lang="en-US" sz="2000" dirty="0" smtClean="0"/>
              <a:t>Indian </a:t>
            </a:r>
            <a:r>
              <a:rPr lang="en-US" sz="2000" dirty="0"/>
              <a:t>Studies </a:t>
            </a:r>
            <a:r>
              <a:rPr lang="en-US" sz="2000" dirty="0" smtClean="0"/>
              <a:t>classes</a:t>
            </a:r>
          </a:p>
          <a:p>
            <a:r>
              <a:rPr lang="en-US" sz="2000" dirty="0" smtClean="0"/>
              <a:t>Events </a:t>
            </a:r>
            <a:r>
              <a:rPr lang="en-US" sz="2000" dirty="0"/>
              <a:t>on campus </a:t>
            </a:r>
            <a:r>
              <a:rPr lang="en-US" sz="2000" dirty="0" smtClean="0"/>
              <a:t>or at the state capital (Wisconsin State of the Tribe)</a:t>
            </a:r>
          </a:p>
          <a:p>
            <a:r>
              <a:rPr lang="en-US" sz="2000" dirty="0" smtClean="0"/>
              <a:t>National Congress of American Indians:  </a:t>
            </a:r>
            <a:r>
              <a:rPr lang="en-US" sz="2000" dirty="0" smtClean="0">
                <a:hlinkClick r:id="rId2"/>
              </a:rPr>
              <a:t>www.ncai.org</a:t>
            </a:r>
            <a:r>
              <a:rPr lang="en-US" sz="2000" dirty="0" smtClean="0"/>
              <a:t> </a:t>
            </a:r>
            <a:endParaRPr lang="en-US" sz="2000" dirty="0" smtClean="0"/>
          </a:p>
          <a:p>
            <a:r>
              <a:rPr lang="en-US" sz="2000" dirty="0" smtClean="0"/>
              <a:t>Wisconsin </a:t>
            </a:r>
            <a:r>
              <a:rPr lang="en-US" sz="2000" dirty="0"/>
              <a:t>Historical Society:  </a:t>
            </a:r>
            <a:r>
              <a:rPr lang="en-US" sz="2000" dirty="0">
                <a:hlinkClick r:id="rId3"/>
              </a:rPr>
              <a:t>https://</a:t>
            </a:r>
            <a:r>
              <a:rPr lang="en-US" sz="2000" dirty="0" smtClean="0">
                <a:hlinkClick r:id="rId3"/>
              </a:rPr>
              <a:t>www.wisconsinhistory.org/</a:t>
            </a:r>
            <a:endParaRPr lang="en-US" sz="2000" dirty="0" smtClean="0"/>
          </a:p>
          <a:p>
            <a:pPr lvl="1"/>
            <a:endParaRPr lang="en-US" sz="2000" dirty="0"/>
          </a:p>
        </p:txBody>
      </p:sp>
    </p:spTree>
    <p:extLst>
      <p:ext uri="{BB962C8B-B14F-4D97-AF65-F5344CB8AC3E}">
        <p14:creationId xmlns:p14="http://schemas.microsoft.com/office/powerpoint/2010/main" val="102477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68B79E-093D-44EC-BB38-B4A4E527B0C3}"/>
              </a:ext>
            </a:extLst>
          </p:cNvPr>
          <p:cNvSpPr>
            <a:spLocks noGrp="1"/>
          </p:cNvSpPr>
          <p:nvPr>
            <p:ph type="title"/>
          </p:nvPr>
        </p:nvSpPr>
        <p:spPr>
          <a:xfrm>
            <a:off x="638309" y="-113875"/>
            <a:ext cx="7886700" cy="2838025"/>
          </a:xfrm>
        </p:spPr>
        <p:txBody>
          <a:bodyPr>
            <a:normAutofit/>
          </a:bodyPr>
          <a:lstStyle/>
          <a:p>
            <a:r>
              <a:rPr lang="en-US" dirty="0"/>
              <a:t>Discovering </a:t>
            </a:r>
            <a:r>
              <a:rPr lang="en-US" dirty="0" smtClean="0"/>
              <a:t>Tribal Culture (cont.)</a:t>
            </a:r>
            <a:endParaRPr lang="en-US" dirty="0"/>
          </a:p>
        </p:txBody>
      </p:sp>
      <p:sp>
        <p:nvSpPr>
          <p:cNvPr id="3" name="Content Placeholder 2">
            <a:extLst>
              <a:ext uri="{FF2B5EF4-FFF2-40B4-BE49-F238E27FC236}">
                <a16:creationId xmlns:a16="http://schemas.microsoft.com/office/drawing/2014/main" id="{1B917332-A613-4B8F-B704-53761FD6B07E}"/>
              </a:ext>
            </a:extLst>
          </p:cNvPr>
          <p:cNvSpPr>
            <a:spLocks noGrp="1"/>
          </p:cNvSpPr>
          <p:nvPr>
            <p:ph idx="1"/>
          </p:nvPr>
        </p:nvSpPr>
        <p:spPr>
          <a:xfrm>
            <a:off x="628650" y="2190750"/>
            <a:ext cx="7886700" cy="2256121"/>
          </a:xfrm>
        </p:spPr>
        <p:txBody>
          <a:bodyPr>
            <a:normAutofit/>
          </a:bodyPr>
          <a:lstStyle/>
          <a:p>
            <a:pPr lvl="1"/>
            <a:r>
              <a:rPr lang="en-US" sz="2000" i="1" dirty="0"/>
              <a:t>Indian Mounds of Wisconsin </a:t>
            </a:r>
            <a:r>
              <a:rPr lang="en-US" sz="2000" dirty="0"/>
              <a:t>by Robert A. Birmingham and Amy L. </a:t>
            </a:r>
            <a:r>
              <a:rPr lang="en-US" sz="2000" dirty="0" err="1"/>
              <a:t>Rosebrough</a:t>
            </a:r>
            <a:endParaRPr lang="en-US" sz="2000" dirty="0"/>
          </a:p>
          <a:p>
            <a:pPr lvl="1"/>
            <a:r>
              <a:rPr lang="en-US" sz="2000" i="1" dirty="0"/>
              <a:t>Spirits of Earth: The Effigy Mound Landscape of Madison and the Four Lakes </a:t>
            </a:r>
            <a:r>
              <a:rPr lang="en-US" sz="2000" dirty="0"/>
              <a:t>by Robert A. Birmingham</a:t>
            </a:r>
          </a:p>
          <a:p>
            <a:pPr lvl="1"/>
            <a:r>
              <a:rPr lang="en-US" sz="2000" i="1" dirty="0" err="1" smtClean="0"/>
              <a:t>Aztalan</a:t>
            </a:r>
            <a:r>
              <a:rPr lang="en-US" sz="2000" i="1" dirty="0"/>
              <a:t>: Mysteries of an Ancient Indian Town </a:t>
            </a:r>
            <a:r>
              <a:rPr lang="en-US" sz="2000" dirty="0"/>
              <a:t>by Robert A. Birmingham</a:t>
            </a:r>
          </a:p>
          <a:p>
            <a:pPr marL="342900" lvl="1" indent="0">
              <a:buNone/>
            </a:pPr>
            <a:endParaRPr lang="en-US" sz="2000" dirty="0"/>
          </a:p>
        </p:txBody>
      </p:sp>
    </p:spTree>
    <p:extLst>
      <p:ext uri="{BB962C8B-B14F-4D97-AF65-F5344CB8AC3E}">
        <p14:creationId xmlns:p14="http://schemas.microsoft.com/office/powerpoint/2010/main" val="361833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62200" y="-247650"/>
            <a:ext cx="6553200" cy="5145285"/>
          </a:xfrm>
        </p:spPr>
      </p:pic>
      <p:sp>
        <p:nvSpPr>
          <p:cNvPr id="5" name="TextBox 4"/>
          <p:cNvSpPr txBox="1"/>
          <p:nvPr/>
        </p:nvSpPr>
        <p:spPr>
          <a:xfrm>
            <a:off x="2057400" y="4774168"/>
            <a:ext cx="4960204" cy="369332"/>
          </a:xfrm>
          <a:prstGeom prst="rect">
            <a:avLst/>
          </a:prstGeom>
          <a:noFill/>
        </p:spPr>
        <p:txBody>
          <a:bodyPr wrap="none" rtlCol="0">
            <a:spAutoFit/>
          </a:bodyPr>
          <a:lstStyle/>
          <a:p>
            <a:r>
              <a:rPr lang="en-US" dirty="0"/>
              <a:t>Available at:  http://www.navajo-nsn.gov/govt.htm</a:t>
            </a:r>
          </a:p>
        </p:txBody>
      </p:sp>
      <p:sp>
        <p:nvSpPr>
          <p:cNvPr id="6" name="TextBox 5"/>
          <p:cNvSpPr txBox="1"/>
          <p:nvPr/>
        </p:nvSpPr>
        <p:spPr>
          <a:xfrm>
            <a:off x="457200" y="895350"/>
            <a:ext cx="2364622" cy="369332"/>
          </a:xfrm>
          <a:prstGeom prst="rect">
            <a:avLst/>
          </a:prstGeom>
          <a:noFill/>
        </p:spPr>
        <p:txBody>
          <a:bodyPr wrap="none" rtlCol="0">
            <a:spAutoFit/>
          </a:bodyPr>
          <a:lstStyle/>
          <a:p>
            <a:r>
              <a:rPr lang="en-US" dirty="0"/>
              <a:t>Tribal Website Example</a:t>
            </a:r>
          </a:p>
        </p:txBody>
      </p:sp>
    </p:spTree>
    <p:extLst>
      <p:ext uri="{BB962C8B-B14F-4D97-AF65-F5344CB8AC3E}">
        <p14:creationId xmlns:p14="http://schemas.microsoft.com/office/powerpoint/2010/main" val="33764237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0208" y="-3795"/>
            <a:ext cx="7886700" cy="469106"/>
          </a:xfrm>
        </p:spPr>
        <p:txBody>
          <a:bodyPr>
            <a:normAutofit fontScale="90000"/>
          </a:bodyPr>
          <a:lstStyle/>
          <a:p>
            <a:r>
              <a:rPr lang="en-US" dirty="0"/>
              <a:t>Tribal Website Example</a:t>
            </a:r>
          </a:p>
        </p:txBody>
      </p:sp>
      <p:pic>
        <p:nvPicPr>
          <p:cNvPr id="4" name="Content Placeholder 3">
            <a:hlinkClick r:id="rId2"/>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9600" y="465311"/>
            <a:ext cx="8001777" cy="4364606"/>
          </a:xfrm>
        </p:spPr>
      </p:pic>
      <p:sp>
        <p:nvSpPr>
          <p:cNvPr id="5" name="TextBox 4"/>
          <p:cNvSpPr txBox="1"/>
          <p:nvPr/>
        </p:nvSpPr>
        <p:spPr>
          <a:xfrm>
            <a:off x="2482405" y="4829917"/>
            <a:ext cx="4256165" cy="369332"/>
          </a:xfrm>
          <a:prstGeom prst="rect">
            <a:avLst/>
          </a:prstGeom>
          <a:noFill/>
        </p:spPr>
        <p:txBody>
          <a:bodyPr wrap="none" rtlCol="0">
            <a:spAutoFit/>
          </a:bodyPr>
          <a:lstStyle/>
          <a:p>
            <a:r>
              <a:rPr lang="en-US" dirty="0"/>
              <a:t>Available at:  http://www.paumatribe.com/</a:t>
            </a:r>
          </a:p>
        </p:txBody>
      </p:sp>
    </p:spTree>
    <p:extLst>
      <p:ext uri="{BB962C8B-B14F-4D97-AF65-F5344CB8AC3E}">
        <p14:creationId xmlns:p14="http://schemas.microsoft.com/office/powerpoint/2010/main" val="40417356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392906"/>
          </a:xfrm>
        </p:spPr>
        <p:txBody>
          <a:bodyPr>
            <a:normAutofit fontScale="90000"/>
          </a:bodyPr>
          <a:lstStyle/>
          <a:p>
            <a:r>
              <a:rPr lang="en-US" dirty="0"/>
              <a:t>Tribal Website Example</a:t>
            </a:r>
          </a:p>
        </p:txBody>
      </p:sp>
      <p:pic>
        <p:nvPicPr>
          <p:cNvPr id="6" name="Content Placeholder 5">
            <a:hlinkClick r:id="rId2"/>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95325" y="666750"/>
            <a:ext cx="7753350" cy="4229100"/>
          </a:xfrm>
        </p:spPr>
      </p:pic>
      <p:sp>
        <p:nvSpPr>
          <p:cNvPr id="7" name="TextBox 6"/>
          <p:cNvSpPr txBox="1"/>
          <p:nvPr/>
        </p:nvSpPr>
        <p:spPr>
          <a:xfrm>
            <a:off x="2133600" y="4774834"/>
            <a:ext cx="4640116" cy="369332"/>
          </a:xfrm>
          <a:prstGeom prst="rect">
            <a:avLst/>
          </a:prstGeom>
          <a:noFill/>
        </p:spPr>
        <p:txBody>
          <a:bodyPr wrap="none" rtlCol="0">
            <a:spAutoFit/>
          </a:bodyPr>
          <a:lstStyle/>
          <a:p>
            <a:r>
              <a:rPr lang="en-US" dirty="0"/>
              <a:t>Available at:  http://www.winnebagotribe.com/</a:t>
            </a:r>
          </a:p>
        </p:txBody>
      </p:sp>
    </p:spTree>
    <p:extLst>
      <p:ext uri="{BB962C8B-B14F-4D97-AF65-F5344CB8AC3E}">
        <p14:creationId xmlns:p14="http://schemas.microsoft.com/office/powerpoint/2010/main" val="2698912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392906"/>
          </a:xfrm>
        </p:spPr>
        <p:txBody>
          <a:bodyPr>
            <a:normAutofit fontScale="90000"/>
          </a:bodyPr>
          <a:lstStyle/>
          <a:p>
            <a:r>
              <a:rPr lang="en-US" dirty="0"/>
              <a:t>Tribal Website Example</a:t>
            </a:r>
          </a:p>
        </p:txBody>
      </p:sp>
      <p:pic>
        <p:nvPicPr>
          <p:cNvPr id="4" name="Content Placeholder 3">
            <a:hlinkClick r:id="rId2"/>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532" y="590550"/>
            <a:ext cx="8362817" cy="4561537"/>
          </a:xfrm>
        </p:spPr>
      </p:pic>
      <p:sp>
        <p:nvSpPr>
          <p:cNvPr id="5" name="Rectangle 4"/>
          <p:cNvSpPr/>
          <p:nvPr/>
        </p:nvSpPr>
        <p:spPr>
          <a:xfrm>
            <a:off x="2651973" y="5086350"/>
            <a:ext cx="3363934" cy="369332"/>
          </a:xfrm>
          <a:prstGeom prst="rect">
            <a:avLst/>
          </a:prstGeom>
        </p:spPr>
        <p:txBody>
          <a:bodyPr wrap="none">
            <a:spAutoFit/>
          </a:bodyPr>
          <a:lstStyle/>
          <a:p>
            <a:r>
              <a:rPr lang="en-US" dirty="0"/>
              <a:t>https://sealaska.com/who-we-are</a:t>
            </a:r>
          </a:p>
        </p:txBody>
      </p:sp>
    </p:spTree>
    <p:extLst>
      <p:ext uri="{BB962C8B-B14F-4D97-AF65-F5344CB8AC3E}">
        <p14:creationId xmlns:p14="http://schemas.microsoft.com/office/powerpoint/2010/main" val="17161167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3888" y="819151"/>
            <a:ext cx="7886700" cy="2209800"/>
          </a:xfrm>
        </p:spPr>
        <p:txBody>
          <a:bodyPr/>
          <a:lstStyle/>
          <a:p>
            <a:r>
              <a:rPr lang="en-US" dirty="0" smtClean="0"/>
              <a:t>How do you see Indigenous history </a:t>
            </a:r>
            <a:r>
              <a:rPr lang="en-US" dirty="0"/>
              <a:t>as y</a:t>
            </a:r>
            <a:r>
              <a:rPr lang="en-US" dirty="0" smtClean="0"/>
              <a:t>our </a:t>
            </a:r>
            <a:r>
              <a:rPr lang="en-US" dirty="0"/>
              <a:t>h</a:t>
            </a:r>
            <a:r>
              <a:rPr lang="en-US" dirty="0" smtClean="0"/>
              <a:t>istory?</a:t>
            </a:r>
            <a:endParaRPr lang="en-US" dirty="0"/>
          </a:p>
        </p:txBody>
      </p:sp>
    </p:spTree>
    <p:extLst>
      <p:ext uri="{BB962C8B-B14F-4D97-AF65-F5344CB8AC3E}">
        <p14:creationId xmlns:p14="http://schemas.microsoft.com/office/powerpoint/2010/main" val="7931595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pPr marL="0" indent="0">
              <a:buNone/>
            </a:pPr>
            <a:r>
              <a:rPr lang="en-US" b="1" dirty="0"/>
              <a:t>Samantha C. Skenandore</a:t>
            </a:r>
          </a:p>
          <a:p>
            <a:pPr marL="0" indent="0">
              <a:buNone/>
            </a:pPr>
            <a:r>
              <a:rPr lang="en-US" dirty="0"/>
              <a:t>Attorney/Of Counsel</a:t>
            </a:r>
          </a:p>
          <a:p>
            <a:pPr marL="0" indent="0">
              <a:buNone/>
            </a:pPr>
            <a:r>
              <a:rPr lang="en-US" dirty="0"/>
              <a:t>Quarles &amp; Brady LLP</a:t>
            </a:r>
          </a:p>
          <a:p>
            <a:pPr marL="0" indent="0">
              <a:buNone/>
            </a:pPr>
            <a:r>
              <a:rPr lang="en-US" dirty="0"/>
              <a:t>33 E. Main St., Suite 900</a:t>
            </a:r>
          </a:p>
          <a:p>
            <a:pPr marL="0" indent="0">
              <a:buNone/>
            </a:pPr>
            <a:r>
              <a:rPr lang="en-US" dirty="0"/>
              <a:t>Madison, WI  53703</a:t>
            </a:r>
          </a:p>
          <a:p>
            <a:pPr marL="0" indent="0">
              <a:buNone/>
            </a:pPr>
            <a:r>
              <a:rPr lang="en-US" dirty="0"/>
              <a:t>Direct 608.283.2459</a:t>
            </a:r>
          </a:p>
          <a:p>
            <a:pPr marL="0" indent="0">
              <a:buNone/>
            </a:pPr>
            <a:r>
              <a:rPr lang="en-US" dirty="0"/>
              <a:t>Cell 608.630.1083</a:t>
            </a:r>
          </a:p>
          <a:p>
            <a:pPr marL="0" indent="0">
              <a:buNone/>
            </a:pPr>
            <a:r>
              <a:rPr lang="en-US" dirty="0"/>
              <a:t>Samantha.Skenandore@quarles.com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0200" y="1047750"/>
            <a:ext cx="2438400" cy="3112747"/>
          </a:xfrm>
          <a:prstGeom prst="rect">
            <a:avLst/>
          </a:prstGeom>
        </p:spPr>
      </p:pic>
    </p:spTree>
    <p:extLst>
      <p:ext uri="{BB962C8B-B14F-4D97-AF65-F5344CB8AC3E}">
        <p14:creationId xmlns:p14="http://schemas.microsoft.com/office/powerpoint/2010/main" val="2132735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019-Quarles and Brady Powerpoint Template E">
  <a:themeElements>
    <a:clrScheme name="Custom 1">
      <a:dk1>
        <a:sysClr val="windowText" lastClr="000000"/>
      </a:dk1>
      <a:lt1>
        <a:sysClr val="window" lastClr="FFFFFF"/>
      </a:lt1>
      <a:dk2>
        <a:srgbClr val="595959"/>
      </a:dk2>
      <a:lt2>
        <a:srgbClr val="E7E6E6"/>
      </a:lt2>
      <a:accent1>
        <a:srgbClr val="AE0A09"/>
      </a:accent1>
      <a:accent2>
        <a:srgbClr val="095A6F"/>
      </a:accent2>
      <a:accent3>
        <a:srgbClr val="A5A5A5"/>
      </a:accent3>
      <a:accent4>
        <a:srgbClr val="FFC000"/>
      </a:accent4>
      <a:accent5>
        <a:srgbClr val="4472C4"/>
      </a:accent5>
      <a:accent6>
        <a:srgbClr val="70AD47"/>
      </a:accent6>
      <a:hlink>
        <a:srgbClr val="0563C1"/>
      </a:hlink>
      <a:folHlink>
        <a:srgbClr val="AE0A0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Quarles and Brady Powerpoint Template E" id="{6DE4251B-F7FB-4726-AF8C-25CD1E24C99F}" vid="{FCC5EEF6-4700-47C5-8B42-D973FF2DD8F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